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24.jpg" ContentType="image/jpeg"/>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27.jpg" ContentType="image/jpeg"/>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30.jpg" ContentType="image/jpeg"/>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image33.jpg" ContentType="image/jpeg"/>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image35.jpg" ContentType="image/jpeg"/>
  <Override PartName="/ppt/notesSlides/notesSlide13.xml" ContentType="application/vnd.openxmlformats-officedocument.presentationml.notesSlide+xml"/>
  <Override PartName="/ppt/media/image36.jpg" ContentType="image/jpeg"/>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image41.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82" r:id="rId2"/>
    <p:sldId id="285" r:id="rId3"/>
    <p:sldId id="317" r:id="rId4"/>
    <p:sldId id="336" r:id="rId5"/>
    <p:sldId id="333" r:id="rId6"/>
    <p:sldId id="374" r:id="rId7"/>
    <p:sldId id="322" r:id="rId8"/>
    <p:sldId id="328" r:id="rId9"/>
    <p:sldId id="372" r:id="rId10"/>
    <p:sldId id="375" r:id="rId11"/>
    <p:sldId id="373" r:id="rId12"/>
    <p:sldId id="338" r:id="rId13"/>
    <p:sldId id="362" r:id="rId14"/>
    <p:sldId id="339" r:id="rId15"/>
    <p:sldId id="363" r:id="rId16"/>
    <p:sldId id="340" r:id="rId17"/>
    <p:sldId id="364" r:id="rId18"/>
    <p:sldId id="341" r:id="rId19"/>
    <p:sldId id="365" r:id="rId20"/>
    <p:sldId id="366" r:id="rId21"/>
    <p:sldId id="367" r:id="rId22"/>
    <p:sldId id="368" r:id="rId23"/>
    <p:sldId id="369" r:id="rId24"/>
    <p:sldId id="370" r:id="rId25"/>
    <p:sldId id="356" r:id="rId26"/>
    <p:sldId id="361" r:id="rId27"/>
    <p:sldId id="353" r:id="rId28"/>
    <p:sldId id="350" r:id="rId29"/>
    <p:sldId id="348" r:id="rId30"/>
    <p:sldId id="352" r:id="rId31"/>
    <p:sldId id="351" r:id="rId32"/>
    <p:sldId id="359" r:id="rId33"/>
    <p:sldId id="349" r:id="rId34"/>
    <p:sldId id="358" r:id="rId35"/>
    <p:sldId id="360" r:id="rId36"/>
    <p:sldId id="312" r:id="rId37"/>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5011C"/>
    <a:srgbClr val="567333"/>
    <a:srgbClr val="45BBCF"/>
    <a:srgbClr val="F38018"/>
    <a:srgbClr val="5890C8"/>
    <a:srgbClr val="FF9900"/>
    <a:srgbClr val="24496E"/>
    <a:srgbClr val="FFFF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06" autoAdjust="0"/>
    <p:restoredTop sz="95482" autoAdjust="0"/>
  </p:normalViewPr>
  <p:slideViewPr>
    <p:cSldViewPr>
      <p:cViewPr>
        <p:scale>
          <a:sx n="100" d="100"/>
          <a:sy n="100" d="100"/>
        </p:scale>
        <p:origin x="-3072" y="-117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notesMaster" Target="notesMasters/notesMaster1.xml"/><Relationship Id="rId39" Type="http://schemas.openxmlformats.org/officeDocument/2006/relationships/printerSettings" Target="printerSettings/printerSettings1.bin"/><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1" Type="http://schemas.openxmlformats.org/officeDocument/2006/relationships/image" Target="../media/image6.jpeg"/><Relationship Id="rId2" Type="http://schemas.openxmlformats.org/officeDocument/2006/relationships/image" Target="../media/image7.jpeg"/><Relationship Id="rId3" Type="http://schemas.openxmlformats.org/officeDocument/2006/relationships/image" Target="../media/image8.jpeg"/></Relationships>
</file>

<file path=ppt/diagrams/_rels/data3.xml.rels><?xml version="1.0" encoding="UTF-8" standalone="yes"?>
<Relationships xmlns="http://schemas.openxmlformats.org/package/2006/relationships"><Relationship Id="rId1" Type="http://schemas.openxmlformats.org/officeDocument/2006/relationships/image" Target="../media/image9.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6.jpeg"/><Relationship Id="rId2" Type="http://schemas.openxmlformats.org/officeDocument/2006/relationships/image" Target="../media/image7.jpeg"/><Relationship Id="rId3" Type="http://schemas.openxmlformats.org/officeDocument/2006/relationships/image" Target="../media/image8.jpeg"/></Relationships>
</file>

<file path=ppt/diagrams/_rels/drawing3.xml.rels><?xml version="1.0" encoding="UTF-8" standalone="yes"?>
<Relationships xmlns="http://schemas.openxmlformats.org/package/2006/relationships"><Relationship Id="rId1" Type="http://schemas.openxmlformats.org/officeDocument/2006/relationships/image" Target="../media/image9.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4C77FA7-C630-4447-A985-7FF1C9C1000E}" type="doc">
      <dgm:prSet loTypeId="urn:microsoft.com/office/officeart/2005/8/layout/vList3#1" loCatId="list" qsTypeId="urn:microsoft.com/office/officeart/2005/8/quickstyle/simple1" qsCatId="simple" csTypeId="urn:microsoft.com/office/officeart/2005/8/colors/accent1_2" csCatId="accent1" phldr="1"/>
      <dgm:spPr/>
    </dgm:pt>
    <dgm:pt modelId="{070D2CC1-ED2F-496D-9B99-5E9F58678F7C}">
      <dgm:prSet phldrT="[Texto]">
        <dgm:style>
          <a:lnRef idx="2">
            <a:schemeClr val="accent1">
              <a:shade val="50000"/>
            </a:schemeClr>
          </a:lnRef>
          <a:fillRef idx="1">
            <a:schemeClr val="accent1"/>
          </a:fillRef>
          <a:effectRef idx="0">
            <a:schemeClr val="accent1"/>
          </a:effectRef>
          <a:fontRef idx="minor">
            <a:schemeClr val="lt1"/>
          </a:fontRef>
        </dgm:style>
      </dgm:prSet>
      <dgm:spPr>
        <a:solidFill>
          <a:srgbClr val="F38018"/>
        </a:solidFill>
        <a:ln>
          <a:noFill/>
        </a:ln>
      </dgm:spPr>
      <dgm:t>
        <a:bodyPr/>
        <a:lstStyle/>
        <a:p>
          <a:r>
            <a:rPr lang="es-ES" dirty="0" smtClean="0"/>
            <a:t>Misión</a:t>
          </a:r>
          <a:endParaRPr lang="es-ES" dirty="0"/>
        </a:p>
      </dgm:t>
    </dgm:pt>
    <dgm:pt modelId="{ECDC7B37-37C0-4024-AC73-F23C4868B9D5}" type="parTrans" cxnId="{A59F0063-1814-48FC-932B-B9103DE14F25}">
      <dgm:prSet/>
      <dgm:spPr/>
      <dgm:t>
        <a:bodyPr/>
        <a:lstStyle/>
        <a:p>
          <a:endParaRPr lang="es-ES"/>
        </a:p>
      </dgm:t>
    </dgm:pt>
    <dgm:pt modelId="{3BB06F8A-2C54-4F42-8D2C-64A78ABF064A}" type="sibTrans" cxnId="{A59F0063-1814-48FC-932B-B9103DE14F25}">
      <dgm:prSet/>
      <dgm:spPr/>
      <dgm:t>
        <a:bodyPr/>
        <a:lstStyle/>
        <a:p>
          <a:endParaRPr lang="es-ES"/>
        </a:p>
      </dgm:t>
    </dgm:pt>
    <dgm:pt modelId="{EAD4E812-ADF0-4C32-B7DC-E1A4DEB303D3}">
      <dgm:prSet phldrT="[Texto]">
        <dgm:style>
          <a:lnRef idx="2">
            <a:schemeClr val="accent1">
              <a:shade val="50000"/>
            </a:schemeClr>
          </a:lnRef>
          <a:fillRef idx="1">
            <a:schemeClr val="accent1"/>
          </a:fillRef>
          <a:effectRef idx="0">
            <a:schemeClr val="accent1"/>
          </a:effectRef>
          <a:fontRef idx="minor">
            <a:schemeClr val="lt1"/>
          </a:fontRef>
        </dgm:style>
      </dgm:prSet>
      <dgm:spPr>
        <a:solidFill>
          <a:srgbClr val="45BBCF"/>
        </a:solidFill>
        <a:ln>
          <a:noFill/>
        </a:ln>
      </dgm:spPr>
      <dgm:t>
        <a:bodyPr/>
        <a:lstStyle/>
        <a:p>
          <a:r>
            <a:rPr lang="es-ES" dirty="0" smtClean="0"/>
            <a:t>Visión</a:t>
          </a:r>
          <a:endParaRPr lang="es-ES" dirty="0"/>
        </a:p>
      </dgm:t>
    </dgm:pt>
    <dgm:pt modelId="{38B235B9-183F-42D9-A57A-482FBB535023}" type="parTrans" cxnId="{F9DF56DF-65C9-45B0-BA29-68ACB874B6E2}">
      <dgm:prSet/>
      <dgm:spPr/>
      <dgm:t>
        <a:bodyPr/>
        <a:lstStyle/>
        <a:p>
          <a:endParaRPr lang="es-ES"/>
        </a:p>
      </dgm:t>
    </dgm:pt>
    <dgm:pt modelId="{9936EE92-0AE5-4199-AB96-703968A97DE1}" type="sibTrans" cxnId="{F9DF56DF-65C9-45B0-BA29-68ACB874B6E2}">
      <dgm:prSet/>
      <dgm:spPr/>
      <dgm:t>
        <a:bodyPr/>
        <a:lstStyle/>
        <a:p>
          <a:endParaRPr lang="es-ES"/>
        </a:p>
      </dgm:t>
    </dgm:pt>
    <dgm:pt modelId="{90CCBAC8-91F2-4259-B8CA-446F4BC5033D}">
      <dgm:prSet phldrT="[Texto]">
        <dgm:style>
          <a:lnRef idx="2">
            <a:schemeClr val="accent1">
              <a:shade val="50000"/>
            </a:schemeClr>
          </a:lnRef>
          <a:fillRef idx="1">
            <a:schemeClr val="accent1"/>
          </a:fillRef>
          <a:effectRef idx="0">
            <a:schemeClr val="accent1"/>
          </a:effectRef>
          <a:fontRef idx="minor">
            <a:schemeClr val="lt1"/>
          </a:fontRef>
        </dgm:style>
      </dgm:prSet>
      <dgm:spPr>
        <a:solidFill>
          <a:srgbClr val="567333"/>
        </a:solidFill>
        <a:ln>
          <a:noFill/>
        </a:ln>
      </dgm:spPr>
      <dgm:t>
        <a:bodyPr/>
        <a:lstStyle/>
        <a:p>
          <a:r>
            <a:rPr lang="es-ES" dirty="0" smtClean="0"/>
            <a:t>Valores</a:t>
          </a:r>
          <a:endParaRPr lang="es-ES" dirty="0"/>
        </a:p>
      </dgm:t>
    </dgm:pt>
    <dgm:pt modelId="{3CC4F326-B031-426D-96C4-BB6F8E81157D}" type="parTrans" cxnId="{8DF26045-760E-4844-B544-A56A9ECDA63B}">
      <dgm:prSet/>
      <dgm:spPr/>
      <dgm:t>
        <a:bodyPr/>
        <a:lstStyle/>
        <a:p>
          <a:endParaRPr lang="es-ES"/>
        </a:p>
      </dgm:t>
    </dgm:pt>
    <dgm:pt modelId="{BDF9F03A-1401-4A0E-A360-383D236E97F6}" type="sibTrans" cxnId="{8DF26045-760E-4844-B544-A56A9ECDA63B}">
      <dgm:prSet/>
      <dgm:spPr/>
      <dgm:t>
        <a:bodyPr/>
        <a:lstStyle/>
        <a:p>
          <a:endParaRPr lang="es-ES"/>
        </a:p>
      </dgm:t>
    </dgm:pt>
    <dgm:pt modelId="{2361DCAC-ADAC-49E6-9314-B2FAC61F7881}" type="pres">
      <dgm:prSet presAssocID="{A4C77FA7-C630-4447-A985-7FF1C9C1000E}" presName="linearFlow" presStyleCnt="0">
        <dgm:presLayoutVars>
          <dgm:dir/>
          <dgm:resizeHandles val="exact"/>
        </dgm:presLayoutVars>
      </dgm:prSet>
      <dgm:spPr/>
    </dgm:pt>
    <dgm:pt modelId="{AC03CC2B-4265-4CAC-A631-1B5F4FCA5E2F}" type="pres">
      <dgm:prSet presAssocID="{070D2CC1-ED2F-496D-9B99-5E9F58678F7C}" presName="composite" presStyleCnt="0"/>
      <dgm:spPr/>
    </dgm:pt>
    <dgm:pt modelId="{11E4FC3B-2F26-4095-B108-5C0B6108FB77}" type="pres">
      <dgm:prSet presAssocID="{070D2CC1-ED2F-496D-9B99-5E9F58678F7C}" presName="imgShp" presStyleLbl="fgImgPlace1" presStyleIdx="0" presStyleCnt="3"/>
      <dgm:spPr>
        <a:blipFill rotWithShape="0">
          <a:blip xmlns:r="http://schemas.openxmlformats.org/officeDocument/2006/relationships" r:embed="rId1"/>
          <a:stretch>
            <a:fillRect/>
          </a:stretch>
        </a:blipFill>
      </dgm:spPr>
    </dgm:pt>
    <dgm:pt modelId="{FDFACC8E-9502-4980-862F-588FF7C15EE1}" type="pres">
      <dgm:prSet presAssocID="{070D2CC1-ED2F-496D-9B99-5E9F58678F7C}" presName="txShp" presStyleLbl="node1" presStyleIdx="0" presStyleCnt="3">
        <dgm:presLayoutVars>
          <dgm:bulletEnabled val="1"/>
        </dgm:presLayoutVars>
      </dgm:prSet>
      <dgm:spPr/>
      <dgm:t>
        <a:bodyPr/>
        <a:lstStyle/>
        <a:p>
          <a:endParaRPr lang="es-ES"/>
        </a:p>
      </dgm:t>
    </dgm:pt>
    <dgm:pt modelId="{69F28D29-184D-4702-9822-B51BA52DFB36}" type="pres">
      <dgm:prSet presAssocID="{3BB06F8A-2C54-4F42-8D2C-64A78ABF064A}" presName="spacing" presStyleCnt="0"/>
      <dgm:spPr/>
    </dgm:pt>
    <dgm:pt modelId="{8422EFFD-A08C-4F69-B4A7-F21B0A81B917}" type="pres">
      <dgm:prSet presAssocID="{EAD4E812-ADF0-4C32-B7DC-E1A4DEB303D3}" presName="composite" presStyleCnt="0"/>
      <dgm:spPr/>
    </dgm:pt>
    <dgm:pt modelId="{ED7E94B0-9191-4B1C-9B11-B030AEA861D3}" type="pres">
      <dgm:prSet presAssocID="{EAD4E812-ADF0-4C32-B7DC-E1A4DEB303D3}" presName="imgShp" presStyleLbl="fgImgPlace1" presStyleIdx="1" presStyleCnt="3"/>
      <dgm:spPr>
        <a:blipFill rotWithShape="0">
          <a:blip xmlns:r="http://schemas.openxmlformats.org/officeDocument/2006/relationships" r:embed="rId2"/>
          <a:stretch>
            <a:fillRect/>
          </a:stretch>
        </a:blipFill>
      </dgm:spPr>
    </dgm:pt>
    <dgm:pt modelId="{E42547BA-E015-44CE-A231-9B1BE71D772F}" type="pres">
      <dgm:prSet presAssocID="{EAD4E812-ADF0-4C32-B7DC-E1A4DEB303D3}" presName="txShp" presStyleLbl="node1" presStyleIdx="1" presStyleCnt="3">
        <dgm:presLayoutVars>
          <dgm:bulletEnabled val="1"/>
        </dgm:presLayoutVars>
      </dgm:prSet>
      <dgm:spPr/>
      <dgm:t>
        <a:bodyPr/>
        <a:lstStyle/>
        <a:p>
          <a:endParaRPr lang="es-ES"/>
        </a:p>
      </dgm:t>
    </dgm:pt>
    <dgm:pt modelId="{13F5CF4C-3462-421D-A827-7AF070365763}" type="pres">
      <dgm:prSet presAssocID="{9936EE92-0AE5-4199-AB96-703968A97DE1}" presName="spacing" presStyleCnt="0"/>
      <dgm:spPr/>
    </dgm:pt>
    <dgm:pt modelId="{ED00C838-F51C-479A-A3EB-172849B5CDD1}" type="pres">
      <dgm:prSet presAssocID="{90CCBAC8-91F2-4259-B8CA-446F4BC5033D}" presName="composite" presStyleCnt="0"/>
      <dgm:spPr/>
    </dgm:pt>
    <dgm:pt modelId="{71095DB8-E6AA-4F00-8B7D-5187ABB8C781}" type="pres">
      <dgm:prSet presAssocID="{90CCBAC8-91F2-4259-B8CA-446F4BC5033D}" presName="imgShp" presStyleLbl="fgImgPlace1" presStyleIdx="2" presStyleCnt="3"/>
      <dgm:spPr>
        <a:blipFill rotWithShape="0">
          <a:blip xmlns:r="http://schemas.openxmlformats.org/officeDocument/2006/relationships" r:embed="rId3"/>
          <a:stretch>
            <a:fillRect/>
          </a:stretch>
        </a:blipFill>
      </dgm:spPr>
    </dgm:pt>
    <dgm:pt modelId="{0A49244E-5505-4DDA-A825-71A486C3648F}" type="pres">
      <dgm:prSet presAssocID="{90CCBAC8-91F2-4259-B8CA-446F4BC5033D}" presName="txShp" presStyleLbl="node1" presStyleIdx="2" presStyleCnt="3">
        <dgm:presLayoutVars>
          <dgm:bulletEnabled val="1"/>
        </dgm:presLayoutVars>
      </dgm:prSet>
      <dgm:spPr/>
      <dgm:t>
        <a:bodyPr/>
        <a:lstStyle/>
        <a:p>
          <a:endParaRPr lang="es-ES"/>
        </a:p>
      </dgm:t>
    </dgm:pt>
  </dgm:ptLst>
  <dgm:cxnLst>
    <dgm:cxn modelId="{E68FD1C4-D23C-479E-86D7-752D667C3686}" type="presOf" srcId="{90CCBAC8-91F2-4259-B8CA-446F4BC5033D}" destId="{0A49244E-5505-4DDA-A825-71A486C3648F}" srcOrd="0" destOrd="0" presId="urn:microsoft.com/office/officeart/2005/8/layout/vList3#1"/>
    <dgm:cxn modelId="{970C1F4D-F7D2-4F0F-B104-CE1D4E1EFFA7}" type="presOf" srcId="{EAD4E812-ADF0-4C32-B7DC-E1A4DEB303D3}" destId="{E42547BA-E015-44CE-A231-9B1BE71D772F}" srcOrd="0" destOrd="0" presId="urn:microsoft.com/office/officeart/2005/8/layout/vList3#1"/>
    <dgm:cxn modelId="{A59F0063-1814-48FC-932B-B9103DE14F25}" srcId="{A4C77FA7-C630-4447-A985-7FF1C9C1000E}" destId="{070D2CC1-ED2F-496D-9B99-5E9F58678F7C}" srcOrd="0" destOrd="0" parTransId="{ECDC7B37-37C0-4024-AC73-F23C4868B9D5}" sibTransId="{3BB06F8A-2C54-4F42-8D2C-64A78ABF064A}"/>
    <dgm:cxn modelId="{8DF26045-760E-4844-B544-A56A9ECDA63B}" srcId="{A4C77FA7-C630-4447-A985-7FF1C9C1000E}" destId="{90CCBAC8-91F2-4259-B8CA-446F4BC5033D}" srcOrd="2" destOrd="0" parTransId="{3CC4F326-B031-426D-96C4-BB6F8E81157D}" sibTransId="{BDF9F03A-1401-4A0E-A360-383D236E97F6}"/>
    <dgm:cxn modelId="{D70D5432-A3A5-4404-9379-744340ECFCBF}" type="presOf" srcId="{070D2CC1-ED2F-496D-9B99-5E9F58678F7C}" destId="{FDFACC8E-9502-4980-862F-588FF7C15EE1}" srcOrd="0" destOrd="0" presId="urn:microsoft.com/office/officeart/2005/8/layout/vList3#1"/>
    <dgm:cxn modelId="{F9DF56DF-65C9-45B0-BA29-68ACB874B6E2}" srcId="{A4C77FA7-C630-4447-A985-7FF1C9C1000E}" destId="{EAD4E812-ADF0-4C32-B7DC-E1A4DEB303D3}" srcOrd="1" destOrd="0" parTransId="{38B235B9-183F-42D9-A57A-482FBB535023}" sibTransId="{9936EE92-0AE5-4199-AB96-703968A97DE1}"/>
    <dgm:cxn modelId="{7495AFC0-533B-4C3A-A8AA-81EF3B3DDA1E}" type="presOf" srcId="{A4C77FA7-C630-4447-A985-7FF1C9C1000E}" destId="{2361DCAC-ADAC-49E6-9314-B2FAC61F7881}" srcOrd="0" destOrd="0" presId="urn:microsoft.com/office/officeart/2005/8/layout/vList3#1"/>
    <dgm:cxn modelId="{D722D050-0F1D-44F2-8F5C-F3C87B141231}" type="presParOf" srcId="{2361DCAC-ADAC-49E6-9314-B2FAC61F7881}" destId="{AC03CC2B-4265-4CAC-A631-1B5F4FCA5E2F}" srcOrd="0" destOrd="0" presId="urn:microsoft.com/office/officeart/2005/8/layout/vList3#1"/>
    <dgm:cxn modelId="{1F03DC7A-B219-455B-A642-A6A2B280652D}" type="presParOf" srcId="{AC03CC2B-4265-4CAC-A631-1B5F4FCA5E2F}" destId="{11E4FC3B-2F26-4095-B108-5C0B6108FB77}" srcOrd="0" destOrd="0" presId="urn:microsoft.com/office/officeart/2005/8/layout/vList3#1"/>
    <dgm:cxn modelId="{718F351F-6E2A-4A48-A5D0-5BB76F04D56A}" type="presParOf" srcId="{AC03CC2B-4265-4CAC-A631-1B5F4FCA5E2F}" destId="{FDFACC8E-9502-4980-862F-588FF7C15EE1}" srcOrd="1" destOrd="0" presId="urn:microsoft.com/office/officeart/2005/8/layout/vList3#1"/>
    <dgm:cxn modelId="{9EC6CB8E-FDB6-4D76-B7FA-66C41EA7668D}" type="presParOf" srcId="{2361DCAC-ADAC-49E6-9314-B2FAC61F7881}" destId="{69F28D29-184D-4702-9822-B51BA52DFB36}" srcOrd="1" destOrd="0" presId="urn:microsoft.com/office/officeart/2005/8/layout/vList3#1"/>
    <dgm:cxn modelId="{1D5E3A8D-0344-4B74-9AED-2217AE19DDB8}" type="presParOf" srcId="{2361DCAC-ADAC-49E6-9314-B2FAC61F7881}" destId="{8422EFFD-A08C-4F69-B4A7-F21B0A81B917}" srcOrd="2" destOrd="0" presId="urn:microsoft.com/office/officeart/2005/8/layout/vList3#1"/>
    <dgm:cxn modelId="{51DFEBB6-FD42-4531-A4D2-992618A6C5B8}" type="presParOf" srcId="{8422EFFD-A08C-4F69-B4A7-F21B0A81B917}" destId="{ED7E94B0-9191-4B1C-9B11-B030AEA861D3}" srcOrd="0" destOrd="0" presId="urn:microsoft.com/office/officeart/2005/8/layout/vList3#1"/>
    <dgm:cxn modelId="{F530FF5D-BDA3-4B1A-BF16-C28CF498E8E5}" type="presParOf" srcId="{8422EFFD-A08C-4F69-B4A7-F21B0A81B917}" destId="{E42547BA-E015-44CE-A231-9B1BE71D772F}" srcOrd="1" destOrd="0" presId="urn:microsoft.com/office/officeart/2005/8/layout/vList3#1"/>
    <dgm:cxn modelId="{52F86E1C-C7B2-4616-8496-F01E005DD8C3}" type="presParOf" srcId="{2361DCAC-ADAC-49E6-9314-B2FAC61F7881}" destId="{13F5CF4C-3462-421D-A827-7AF070365763}" srcOrd="3" destOrd="0" presId="urn:microsoft.com/office/officeart/2005/8/layout/vList3#1"/>
    <dgm:cxn modelId="{0F33ED3F-1207-47F2-A90B-FB50FA3AC701}" type="presParOf" srcId="{2361DCAC-ADAC-49E6-9314-B2FAC61F7881}" destId="{ED00C838-F51C-479A-A3EB-172849B5CDD1}" srcOrd="4" destOrd="0" presId="urn:microsoft.com/office/officeart/2005/8/layout/vList3#1"/>
    <dgm:cxn modelId="{7BD61A26-0469-4ACD-BE20-948A9C8A23E5}" type="presParOf" srcId="{ED00C838-F51C-479A-A3EB-172849B5CDD1}" destId="{71095DB8-E6AA-4F00-8B7D-5187ABB8C781}" srcOrd="0" destOrd="0" presId="urn:microsoft.com/office/officeart/2005/8/layout/vList3#1"/>
    <dgm:cxn modelId="{854839B7-CE2F-4331-AD4E-79312FDEBC87}" type="presParOf" srcId="{ED00C838-F51C-479A-A3EB-172849B5CDD1}" destId="{0A49244E-5505-4DDA-A825-71A486C3648F}" srcOrd="1" destOrd="0" presId="urn:microsoft.com/office/officeart/2005/8/layout/vList3#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97A4376-6C9F-4484-9493-C5D419FC6ED0}" type="doc">
      <dgm:prSet loTypeId="urn:microsoft.com/office/officeart/2005/8/layout/cycle6" loCatId="relationship" qsTypeId="urn:microsoft.com/office/officeart/2005/8/quickstyle/simple1" qsCatId="simple" csTypeId="urn:microsoft.com/office/officeart/2005/8/colors/accent1_2" csCatId="accent1" phldr="1"/>
      <dgm:spPr/>
      <dgm:t>
        <a:bodyPr/>
        <a:lstStyle/>
        <a:p>
          <a:endParaRPr lang="es-ES"/>
        </a:p>
      </dgm:t>
    </dgm:pt>
    <dgm:pt modelId="{FF822EFE-ACE4-484C-BF89-71E5C9CE9B44}">
      <dgm:prSet phldrT="[Texto]">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s-ES" dirty="0" smtClean="0"/>
            <a:t>Gestión de prensa</a:t>
          </a:r>
          <a:endParaRPr lang="es-ES" dirty="0"/>
        </a:p>
      </dgm:t>
    </dgm:pt>
    <dgm:pt modelId="{AD4BE562-23D9-489F-8D14-FD1CCFD9A05F}" type="parTrans" cxnId="{160CCCF1-0C9D-464C-BCAE-B1801980E6F2}">
      <dgm:prSet/>
      <dgm:spPr/>
      <dgm:t>
        <a:bodyPr/>
        <a:lstStyle/>
        <a:p>
          <a:endParaRPr lang="es-ES"/>
        </a:p>
      </dgm:t>
    </dgm:pt>
    <dgm:pt modelId="{4804AF50-CA9A-4A16-9CB4-5E7F4618E5D4}" type="sibTrans" cxnId="{160CCCF1-0C9D-464C-BCAE-B1801980E6F2}">
      <dgm:prSet/>
      <dgm:spPr/>
      <dgm:t>
        <a:bodyPr/>
        <a:lstStyle/>
        <a:p>
          <a:endParaRPr lang="es-ES"/>
        </a:p>
      </dgm:t>
    </dgm:pt>
    <dgm:pt modelId="{B4EA5CEE-AE98-43A9-A432-1D08F6DEC50F}">
      <dgm:prSet phldrT="[Texto]">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s-ES" dirty="0" smtClean="0"/>
            <a:t>Eventos</a:t>
          </a:r>
          <a:endParaRPr lang="es-ES" dirty="0"/>
        </a:p>
      </dgm:t>
    </dgm:pt>
    <dgm:pt modelId="{2B180339-AF81-4BB3-9B7B-F09E103DD29C}" type="parTrans" cxnId="{A146EF64-A373-4313-9528-4C700CE8DA30}">
      <dgm:prSet/>
      <dgm:spPr/>
      <dgm:t>
        <a:bodyPr/>
        <a:lstStyle/>
        <a:p>
          <a:endParaRPr lang="es-ES"/>
        </a:p>
      </dgm:t>
    </dgm:pt>
    <dgm:pt modelId="{6ACC3F2D-614B-4C24-BD45-9A0819AFB0C5}" type="sibTrans" cxnId="{A146EF64-A373-4313-9528-4C700CE8DA30}">
      <dgm:prSet/>
      <dgm:spPr/>
      <dgm:t>
        <a:bodyPr/>
        <a:lstStyle/>
        <a:p>
          <a:endParaRPr lang="es-ES"/>
        </a:p>
      </dgm:t>
    </dgm:pt>
    <dgm:pt modelId="{9CA1D4C1-5C5E-425B-97A5-4F72E2D25A12}">
      <dgm:prSet phldrT="[Texto]">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s-ES" dirty="0" smtClean="0"/>
            <a:t>Web </a:t>
          </a:r>
          <a:r>
            <a:rPr lang="es-ES" dirty="0" err="1" smtClean="0"/>
            <a:t>Site</a:t>
          </a:r>
          <a:r>
            <a:rPr lang="es-ES" dirty="0" smtClean="0"/>
            <a:t> y Redes Sociales</a:t>
          </a:r>
          <a:endParaRPr lang="es-ES" dirty="0"/>
        </a:p>
      </dgm:t>
    </dgm:pt>
    <dgm:pt modelId="{5B7F37DC-DFEC-4085-95EC-CC7D422ACF24}" type="parTrans" cxnId="{88091D54-0C44-4F69-8F5C-2BF661B8767A}">
      <dgm:prSet/>
      <dgm:spPr/>
      <dgm:t>
        <a:bodyPr/>
        <a:lstStyle/>
        <a:p>
          <a:endParaRPr lang="es-ES"/>
        </a:p>
      </dgm:t>
    </dgm:pt>
    <dgm:pt modelId="{B6E887C6-3149-4258-B30D-4EFFD5910CEF}" type="sibTrans" cxnId="{88091D54-0C44-4F69-8F5C-2BF661B8767A}">
      <dgm:prSet/>
      <dgm:spPr/>
      <dgm:t>
        <a:bodyPr/>
        <a:lstStyle/>
        <a:p>
          <a:endParaRPr lang="es-ES"/>
        </a:p>
      </dgm:t>
    </dgm:pt>
    <dgm:pt modelId="{E13D1C66-84E4-415E-886E-E968F7A4C7D9}">
      <dgm:prSet phldrT="[Texto]">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s-ES" dirty="0" smtClean="0"/>
            <a:t>Relaciones Públicas</a:t>
          </a:r>
          <a:endParaRPr lang="es-ES" dirty="0"/>
        </a:p>
      </dgm:t>
    </dgm:pt>
    <dgm:pt modelId="{43E35C00-2D16-4FEC-9610-724D097DB1B3}" type="parTrans" cxnId="{9314D29D-A8AE-45EC-8DCE-5047D09B81FD}">
      <dgm:prSet/>
      <dgm:spPr/>
      <dgm:t>
        <a:bodyPr/>
        <a:lstStyle/>
        <a:p>
          <a:endParaRPr lang="es-ES"/>
        </a:p>
      </dgm:t>
    </dgm:pt>
    <dgm:pt modelId="{9019395B-16F4-4E99-8590-F86A44B0FC6E}" type="sibTrans" cxnId="{9314D29D-A8AE-45EC-8DCE-5047D09B81FD}">
      <dgm:prSet/>
      <dgm:spPr/>
      <dgm:t>
        <a:bodyPr/>
        <a:lstStyle/>
        <a:p>
          <a:endParaRPr lang="es-ES"/>
        </a:p>
      </dgm:t>
    </dgm:pt>
    <dgm:pt modelId="{0ABBBE2F-02CA-411F-89E0-55527C7944B6}">
      <dgm:prSet phldrT="[Texto]">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s-ES" dirty="0" smtClean="0"/>
            <a:t>Marketing</a:t>
          </a:r>
          <a:endParaRPr lang="es-ES" dirty="0"/>
        </a:p>
      </dgm:t>
    </dgm:pt>
    <dgm:pt modelId="{873B8AE7-1DF4-417C-A6B8-9F06EC68CD9A}" type="parTrans" cxnId="{6FCAA2D5-FDBD-4EF3-858A-2327B8268201}">
      <dgm:prSet/>
      <dgm:spPr/>
      <dgm:t>
        <a:bodyPr/>
        <a:lstStyle/>
        <a:p>
          <a:endParaRPr lang="es-ES"/>
        </a:p>
      </dgm:t>
    </dgm:pt>
    <dgm:pt modelId="{97C5921B-700B-4F20-8179-88098A24849F}" type="sibTrans" cxnId="{6FCAA2D5-FDBD-4EF3-858A-2327B8268201}">
      <dgm:prSet/>
      <dgm:spPr/>
      <dgm:t>
        <a:bodyPr/>
        <a:lstStyle/>
        <a:p>
          <a:endParaRPr lang="es-ES"/>
        </a:p>
      </dgm:t>
    </dgm:pt>
    <dgm:pt modelId="{11FB95F7-C9DF-4765-9C38-2342FB191860}" type="pres">
      <dgm:prSet presAssocID="{097A4376-6C9F-4484-9493-C5D419FC6ED0}" presName="cycle" presStyleCnt="0">
        <dgm:presLayoutVars>
          <dgm:dir/>
          <dgm:resizeHandles val="exact"/>
        </dgm:presLayoutVars>
      </dgm:prSet>
      <dgm:spPr/>
      <dgm:t>
        <a:bodyPr/>
        <a:lstStyle/>
        <a:p>
          <a:endParaRPr lang="es-ES"/>
        </a:p>
      </dgm:t>
    </dgm:pt>
    <dgm:pt modelId="{5FB0A4C1-2D57-4738-A679-0B1CAC599E53}" type="pres">
      <dgm:prSet presAssocID="{FF822EFE-ACE4-484C-BF89-71E5C9CE9B44}" presName="node" presStyleLbl="node1" presStyleIdx="0" presStyleCnt="5">
        <dgm:presLayoutVars>
          <dgm:bulletEnabled val="1"/>
        </dgm:presLayoutVars>
      </dgm:prSet>
      <dgm:spPr/>
      <dgm:t>
        <a:bodyPr/>
        <a:lstStyle/>
        <a:p>
          <a:endParaRPr lang="es-ES"/>
        </a:p>
      </dgm:t>
    </dgm:pt>
    <dgm:pt modelId="{1BD76471-C1A2-490E-9DC5-85FB6CA1CD3E}" type="pres">
      <dgm:prSet presAssocID="{FF822EFE-ACE4-484C-BF89-71E5C9CE9B44}" presName="spNode" presStyleCnt="0"/>
      <dgm:spPr/>
    </dgm:pt>
    <dgm:pt modelId="{1AD19DC0-CFCD-4319-9C0D-EACEA66C6890}" type="pres">
      <dgm:prSet presAssocID="{4804AF50-CA9A-4A16-9CB4-5E7F4618E5D4}" presName="sibTrans" presStyleLbl="sibTrans1D1" presStyleIdx="0" presStyleCnt="5"/>
      <dgm:spPr/>
      <dgm:t>
        <a:bodyPr/>
        <a:lstStyle/>
        <a:p>
          <a:endParaRPr lang="es-ES"/>
        </a:p>
      </dgm:t>
    </dgm:pt>
    <dgm:pt modelId="{A8FDA944-AF41-4D11-805D-12CD5AAB2075}" type="pres">
      <dgm:prSet presAssocID="{B4EA5CEE-AE98-43A9-A432-1D08F6DEC50F}" presName="node" presStyleLbl="node1" presStyleIdx="1" presStyleCnt="5">
        <dgm:presLayoutVars>
          <dgm:bulletEnabled val="1"/>
        </dgm:presLayoutVars>
      </dgm:prSet>
      <dgm:spPr/>
      <dgm:t>
        <a:bodyPr/>
        <a:lstStyle/>
        <a:p>
          <a:endParaRPr lang="es-ES"/>
        </a:p>
      </dgm:t>
    </dgm:pt>
    <dgm:pt modelId="{6C78B99F-B8CA-43A0-B086-E257E91FC14A}" type="pres">
      <dgm:prSet presAssocID="{B4EA5CEE-AE98-43A9-A432-1D08F6DEC50F}" presName="spNode" presStyleCnt="0"/>
      <dgm:spPr/>
    </dgm:pt>
    <dgm:pt modelId="{E07E4C6A-FC93-497C-AC5F-9D4987298BCB}" type="pres">
      <dgm:prSet presAssocID="{6ACC3F2D-614B-4C24-BD45-9A0819AFB0C5}" presName="sibTrans" presStyleLbl="sibTrans1D1" presStyleIdx="1" presStyleCnt="5"/>
      <dgm:spPr/>
      <dgm:t>
        <a:bodyPr/>
        <a:lstStyle/>
        <a:p>
          <a:endParaRPr lang="es-ES"/>
        </a:p>
      </dgm:t>
    </dgm:pt>
    <dgm:pt modelId="{49866085-6FAB-4B06-9891-D275C1F0D9E3}" type="pres">
      <dgm:prSet presAssocID="{9CA1D4C1-5C5E-425B-97A5-4F72E2D25A12}" presName="node" presStyleLbl="node1" presStyleIdx="2" presStyleCnt="5">
        <dgm:presLayoutVars>
          <dgm:bulletEnabled val="1"/>
        </dgm:presLayoutVars>
      </dgm:prSet>
      <dgm:spPr/>
      <dgm:t>
        <a:bodyPr/>
        <a:lstStyle/>
        <a:p>
          <a:endParaRPr lang="es-ES"/>
        </a:p>
      </dgm:t>
    </dgm:pt>
    <dgm:pt modelId="{4D0A797D-CE35-4C18-9D60-0B09F7AE6448}" type="pres">
      <dgm:prSet presAssocID="{9CA1D4C1-5C5E-425B-97A5-4F72E2D25A12}" presName="spNode" presStyleCnt="0"/>
      <dgm:spPr/>
    </dgm:pt>
    <dgm:pt modelId="{C8DC84FB-C855-4A4F-8240-DC7F064DFF0F}" type="pres">
      <dgm:prSet presAssocID="{B6E887C6-3149-4258-B30D-4EFFD5910CEF}" presName="sibTrans" presStyleLbl="sibTrans1D1" presStyleIdx="2" presStyleCnt="5"/>
      <dgm:spPr/>
      <dgm:t>
        <a:bodyPr/>
        <a:lstStyle/>
        <a:p>
          <a:endParaRPr lang="es-ES"/>
        </a:p>
      </dgm:t>
    </dgm:pt>
    <dgm:pt modelId="{E77935B0-ADC6-47FF-A7CD-04E899DA23AD}" type="pres">
      <dgm:prSet presAssocID="{E13D1C66-84E4-415E-886E-E968F7A4C7D9}" presName="node" presStyleLbl="node1" presStyleIdx="3" presStyleCnt="5">
        <dgm:presLayoutVars>
          <dgm:bulletEnabled val="1"/>
        </dgm:presLayoutVars>
      </dgm:prSet>
      <dgm:spPr/>
      <dgm:t>
        <a:bodyPr/>
        <a:lstStyle/>
        <a:p>
          <a:endParaRPr lang="es-ES"/>
        </a:p>
      </dgm:t>
    </dgm:pt>
    <dgm:pt modelId="{5F6DE563-755D-4648-8806-5B4D91D57484}" type="pres">
      <dgm:prSet presAssocID="{E13D1C66-84E4-415E-886E-E968F7A4C7D9}" presName="spNode" presStyleCnt="0"/>
      <dgm:spPr/>
    </dgm:pt>
    <dgm:pt modelId="{20B5ADDF-CF93-470A-90C4-9D5E479160B9}" type="pres">
      <dgm:prSet presAssocID="{9019395B-16F4-4E99-8590-F86A44B0FC6E}" presName="sibTrans" presStyleLbl="sibTrans1D1" presStyleIdx="3" presStyleCnt="5"/>
      <dgm:spPr/>
      <dgm:t>
        <a:bodyPr/>
        <a:lstStyle/>
        <a:p>
          <a:endParaRPr lang="es-ES"/>
        </a:p>
      </dgm:t>
    </dgm:pt>
    <dgm:pt modelId="{3A621AC2-4F68-4E65-BC65-AC57169C924F}" type="pres">
      <dgm:prSet presAssocID="{0ABBBE2F-02CA-411F-89E0-55527C7944B6}" presName="node" presStyleLbl="node1" presStyleIdx="4" presStyleCnt="5">
        <dgm:presLayoutVars>
          <dgm:bulletEnabled val="1"/>
        </dgm:presLayoutVars>
      </dgm:prSet>
      <dgm:spPr/>
      <dgm:t>
        <a:bodyPr/>
        <a:lstStyle/>
        <a:p>
          <a:endParaRPr lang="es-ES"/>
        </a:p>
      </dgm:t>
    </dgm:pt>
    <dgm:pt modelId="{69AEB7CC-7FF7-4C35-8B34-0E8E31096856}" type="pres">
      <dgm:prSet presAssocID="{0ABBBE2F-02CA-411F-89E0-55527C7944B6}" presName="spNode" presStyleCnt="0"/>
      <dgm:spPr/>
    </dgm:pt>
    <dgm:pt modelId="{BCB3CC3D-ABAE-4CC9-960E-E3706B2255E6}" type="pres">
      <dgm:prSet presAssocID="{97C5921B-700B-4F20-8179-88098A24849F}" presName="sibTrans" presStyleLbl="sibTrans1D1" presStyleIdx="4" presStyleCnt="5"/>
      <dgm:spPr/>
      <dgm:t>
        <a:bodyPr/>
        <a:lstStyle/>
        <a:p>
          <a:endParaRPr lang="es-ES"/>
        </a:p>
      </dgm:t>
    </dgm:pt>
  </dgm:ptLst>
  <dgm:cxnLst>
    <dgm:cxn modelId="{1C5DB72F-2A92-4DCC-A9E1-57E23526D531}" type="presOf" srcId="{6ACC3F2D-614B-4C24-BD45-9A0819AFB0C5}" destId="{E07E4C6A-FC93-497C-AC5F-9D4987298BCB}" srcOrd="0" destOrd="0" presId="urn:microsoft.com/office/officeart/2005/8/layout/cycle6"/>
    <dgm:cxn modelId="{88091D54-0C44-4F69-8F5C-2BF661B8767A}" srcId="{097A4376-6C9F-4484-9493-C5D419FC6ED0}" destId="{9CA1D4C1-5C5E-425B-97A5-4F72E2D25A12}" srcOrd="2" destOrd="0" parTransId="{5B7F37DC-DFEC-4085-95EC-CC7D422ACF24}" sibTransId="{B6E887C6-3149-4258-B30D-4EFFD5910CEF}"/>
    <dgm:cxn modelId="{160CCCF1-0C9D-464C-BCAE-B1801980E6F2}" srcId="{097A4376-6C9F-4484-9493-C5D419FC6ED0}" destId="{FF822EFE-ACE4-484C-BF89-71E5C9CE9B44}" srcOrd="0" destOrd="0" parTransId="{AD4BE562-23D9-489F-8D14-FD1CCFD9A05F}" sibTransId="{4804AF50-CA9A-4A16-9CB4-5E7F4618E5D4}"/>
    <dgm:cxn modelId="{40088E07-66C2-4287-A294-0DE45B8D5EA5}" type="presOf" srcId="{E13D1C66-84E4-415E-886E-E968F7A4C7D9}" destId="{E77935B0-ADC6-47FF-A7CD-04E899DA23AD}" srcOrd="0" destOrd="0" presId="urn:microsoft.com/office/officeart/2005/8/layout/cycle6"/>
    <dgm:cxn modelId="{9314D29D-A8AE-45EC-8DCE-5047D09B81FD}" srcId="{097A4376-6C9F-4484-9493-C5D419FC6ED0}" destId="{E13D1C66-84E4-415E-886E-E968F7A4C7D9}" srcOrd="3" destOrd="0" parTransId="{43E35C00-2D16-4FEC-9610-724D097DB1B3}" sibTransId="{9019395B-16F4-4E99-8590-F86A44B0FC6E}"/>
    <dgm:cxn modelId="{30C6A571-B8A6-4879-AEB2-1E9438A5027B}" type="presOf" srcId="{4804AF50-CA9A-4A16-9CB4-5E7F4618E5D4}" destId="{1AD19DC0-CFCD-4319-9C0D-EACEA66C6890}" srcOrd="0" destOrd="0" presId="urn:microsoft.com/office/officeart/2005/8/layout/cycle6"/>
    <dgm:cxn modelId="{3739FF60-8DE8-4F5E-B0E4-F2EC76B4B1DB}" type="presOf" srcId="{0ABBBE2F-02CA-411F-89E0-55527C7944B6}" destId="{3A621AC2-4F68-4E65-BC65-AC57169C924F}" srcOrd="0" destOrd="0" presId="urn:microsoft.com/office/officeart/2005/8/layout/cycle6"/>
    <dgm:cxn modelId="{A3E10B10-CA53-4BEA-BF2B-27EBF015BF22}" type="presOf" srcId="{97C5921B-700B-4F20-8179-88098A24849F}" destId="{BCB3CC3D-ABAE-4CC9-960E-E3706B2255E6}" srcOrd="0" destOrd="0" presId="urn:microsoft.com/office/officeart/2005/8/layout/cycle6"/>
    <dgm:cxn modelId="{E5BD3F94-1927-4A34-A74C-68E27BA39322}" type="presOf" srcId="{9CA1D4C1-5C5E-425B-97A5-4F72E2D25A12}" destId="{49866085-6FAB-4B06-9891-D275C1F0D9E3}" srcOrd="0" destOrd="0" presId="urn:microsoft.com/office/officeart/2005/8/layout/cycle6"/>
    <dgm:cxn modelId="{6FCAA2D5-FDBD-4EF3-858A-2327B8268201}" srcId="{097A4376-6C9F-4484-9493-C5D419FC6ED0}" destId="{0ABBBE2F-02CA-411F-89E0-55527C7944B6}" srcOrd="4" destOrd="0" parTransId="{873B8AE7-1DF4-417C-A6B8-9F06EC68CD9A}" sibTransId="{97C5921B-700B-4F20-8179-88098A24849F}"/>
    <dgm:cxn modelId="{69AD6C04-2143-45CB-BBC2-D7CC3BB05AD7}" type="presOf" srcId="{FF822EFE-ACE4-484C-BF89-71E5C9CE9B44}" destId="{5FB0A4C1-2D57-4738-A679-0B1CAC599E53}" srcOrd="0" destOrd="0" presId="urn:microsoft.com/office/officeart/2005/8/layout/cycle6"/>
    <dgm:cxn modelId="{80BB674F-AB5A-4370-967B-9290FE3722BB}" type="presOf" srcId="{B4EA5CEE-AE98-43A9-A432-1D08F6DEC50F}" destId="{A8FDA944-AF41-4D11-805D-12CD5AAB2075}" srcOrd="0" destOrd="0" presId="urn:microsoft.com/office/officeart/2005/8/layout/cycle6"/>
    <dgm:cxn modelId="{A146EF64-A373-4313-9528-4C700CE8DA30}" srcId="{097A4376-6C9F-4484-9493-C5D419FC6ED0}" destId="{B4EA5CEE-AE98-43A9-A432-1D08F6DEC50F}" srcOrd="1" destOrd="0" parTransId="{2B180339-AF81-4BB3-9B7B-F09E103DD29C}" sibTransId="{6ACC3F2D-614B-4C24-BD45-9A0819AFB0C5}"/>
    <dgm:cxn modelId="{860432F5-C744-4A12-BAE9-90C156876D77}" type="presOf" srcId="{097A4376-6C9F-4484-9493-C5D419FC6ED0}" destId="{11FB95F7-C9DF-4765-9C38-2342FB191860}" srcOrd="0" destOrd="0" presId="urn:microsoft.com/office/officeart/2005/8/layout/cycle6"/>
    <dgm:cxn modelId="{C6B328A6-0E1A-4AEA-9913-4D2533E1FA16}" type="presOf" srcId="{9019395B-16F4-4E99-8590-F86A44B0FC6E}" destId="{20B5ADDF-CF93-470A-90C4-9D5E479160B9}" srcOrd="0" destOrd="0" presId="urn:microsoft.com/office/officeart/2005/8/layout/cycle6"/>
    <dgm:cxn modelId="{00E631A1-90B2-4C75-9081-9C692235CE48}" type="presOf" srcId="{B6E887C6-3149-4258-B30D-4EFFD5910CEF}" destId="{C8DC84FB-C855-4A4F-8240-DC7F064DFF0F}" srcOrd="0" destOrd="0" presId="urn:microsoft.com/office/officeart/2005/8/layout/cycle6"/>
    <dgm:cxn modelId="{06C1C640-A46D-4AC8-8924-F25E65CA68FE}" type="presParOf" srcId="{11FB95F7-C9DF-4765-9C38-2342FB191860}" destId="{5FB0A4C1-2D57-4738-A679-0B1CAC599E53}" srcOrd="0" destOrd="0" presId="urn:microsoft.com/office/officeart/2005/8/layout/cycle6"/>
    <dgm:cxn modelId="{30771A70-A218-4EA5-9068-4B31C9B4BBBC}" type="presParOf" srcId="{11FB95F7-C9DF-4765-9C38-2342FB191860}" destId="{1BD76471-C1A2-490E-9DC5-85FB6CA1CD3E}" srcOrd="1" destOrd="0" presId="urn:microsoft.com/office/officeart/2005/8/layout/cycle6"/>
    <dgm:cxn modelId="{34230B93-2409-476B-8F01-1B7FDAA7109B}" type="presParOf" srcId="{11FB95F7-C9DF-4765-9C38-2342FB191860}" destId="{1AD19DC0-CFCD-4319-9C0D-EACEA66C6890}" srcOrd="2" destOrd="0" presId="urn:microsoft.com/office/officeart/2005/8/layout/cycle6"/>
    <dgm:cxn modelId="{B0E03AD1-0D68-4E4A-9514-23E9869FC048}" type="presParOf" srcId="{11FB95F7-C9DF-4765-9C38-2342FB191860}" destId="{A8FDA944-AF41-4D11-805D-12CD5AAB2075}" srcOrd="3" destOrd="0" presId="urn:microsoft.com/office/officeart/2005/8/layout/cycle6"/>
    <dgm:cxn modelId="{8DA94C01-1CFA-44AE-AC88-2F58A7BF845F}" type="presParOf" srcId="{11FB95F7-C9DF-4765-9C38-2342FB191860}" destId="{6C78B99F-B8CA-43A0-B086-E257E91FC14A}" srcOrd="4" destOrd="0" presId="urn:microsoft.com/office/officeart/2005/8/layout/cycle6"/>
    <dgm:cxn modelId="{65EB707F-10E6-4C46-B2B9-A1837D522781}" type="presParOf" srcId="{11FB95F7-C9DF-4765-9C38-2342FB191860}" destId="{E07E4C6A-FC93-497C-AC5F-9D4987298BCB}" srcOrd="5" destOrd="0" presId="urn:microsoft.com/office/officeart/2005/8/layout/cycle6"/>
    <dgm:cxn modelId="{8BDAF008-B374-42C3-B3DB-5D95685AB686}" type="presParOf" srcId="{11FB95F7-C9DF-4765-9C38-2342FB191860}" destId="{49866085-6FAB-4B06-9891-D275C1F0D9E3}" srcOrd="6" destOrd="0" presId="urn:microsoft.com/office/officeart/2005/8/layout/cycle6"/>
    <dgm:cxn modelId="{2F27DA76-2719-4A5D-93FC-51F7F29DEC4B}" type="presParOf" srcId="{11FB95F7-C9DF-4765-9C38-2342FB191860}" destId="{4D0A797D-CE35-4C18-9D60-0B09F7AE6448}" srcOrd="7" destOrd="0" presId="urn:microsoft.com/office/officeart/2005/8/layout/cycle6"/>
    <dgm:cxn modelId="{03ADC121-92A5-4FFE-ACE3-886136F3CAFD}" type="presParOf" srcId="{11FB95F7-C9DF-4765-9C38-2342FB191860}" destId="{C8DC84FB-C855-4A4F-8240-DC7F064DFF0F}" srcOrd="8" destOrd="0" presId="urn:microsoft.com/office/officeart/2005/8/layout/cycle6"/>
    <dgm:cxn modelId="{A696D709-29E6-4588-AEAA-D54A22F749B6}" type="presParOf" srcId="{11FB95F7-C9DF-4765-9C38-2342FB191860}" destId="{E77935B0-ADC6-47FF-A7CD-04E899DA23AD}" srcOrd="9" destOrd="0" presId="urn:microsoft.com/office/officeart/2005/8/layout/cycle6"/>
    <dgm:cxn modelId="{1E50B02C-CDAF-4860-AB00-6DF3E6811A16}" type="presParOf" srcId="{11FB95F7-C9DF-4765-9C38-2342FB191860}" destId="{5F6DE563-755D-4648-8806-5B4D91D57484}" srcOrd="10" destOrd="0" presId="urn:microsoft.com/office/officeart/2005/8/layout/cycle6"/>
    <dgm:cxn modelId="{46BCC816-4A89-4FA7-B149-B56C706E37A5}" type="presParOf" srcId="{11FB95F7-C9DF-4765-9C38-2342FB191860}" destId="{20B5ADDF-CF93-470A-90C4-9D5E479160B9}" srcOrd="11" destOrd="0" presId="urn:microsoft.com/office/officeart/2005/8/layout/cycle6"/>
    <dgm:cxn modelId="{40B369F1-41A5-489E-B2A0-336FBA5372B9}" type="presParOf" srcId="{11FB95F7-C9DF-4765-9C38-2342FB191860}" destId="{3A621AC2-4F68-4E65-BC65-AC57169C924F}" srcOrd="12" destOrd="0" presId="urn:microsoft.com/office/officeart/2005/8/layout/cycle6"/>
    <dgm:cxn modelId="{425A9B3D-BAD7-4571-8049-C3C7F7ED6A2C}" type="presParOf" srcId="{11FB95F7-C9DF-4765-9C38-2342FB191860}" destId="{69AEB7CC-7FF7-4C35-8B34-0E8E31096856}" srcOrd="13" destOrd="0" presId="urn:microsoft.com/office/officeart/2005/8/layout/cycle6"/>
    <dgm:cxn modelId="{A2253704-507C-487A-A653-B86993159CFF}" type="presParOf" srcId="{11FB95F7-C9DF-4765-9C38-2342FB191860}" destId="{BCB3CC3D-ABAE-4CC9-960E-E3706B2255E6}" srcOrd="14" destOrd="0" presId="urn:microsoft.com/office/officeart/2005/8/layout/cycle6"/>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0F6FC81-1A63-4439-B0B8-719A6B43097C}" type="doc">
      <dgm:prSet loTypeId="urn:microsoft.com/office/officeart/2005/8/layout/radial2" loCatId="relationship" qsTypeId="urn:microsoft.com/office/officeart/2005/8/quickstyle/simple1" qsCatId="simple" csTypeId="urn:microsoft.com/office/officeart/2005/8/colors/accent5_5" csCatId="accent5" phldr="1"/>
      <dgm:spPr/>
      <dgm:t>
        <a:bodyPr/>
        <a:lstStyle/>
        <a:p>
          <a:endParaRPr lang="es-ES"/>
        </a:p>
      </dgm:t>
    </dgm:pt>
    <dgm:pt modelId="{31263C2A-FD7F-4A95-A553-0BC83F00FDCE}">
      <dgm:prSet phldrT="[Texto]" custT="1"/>
      <dgm:spPr/>
      <dgm:t>
        <a:bodyPr/>
        <a:lstStyle/>
        <a:p>
          <a:r>
            <a:rPr lang="es-ES" sz="1800" b="1" dirty="0" smtClean="0">
              <a:latin typeface="Arial" pitchFamily="34" charset="0"/>
              <a:cs typeface="Arial" pitchFamily="34" charset="0"/>
            </a:rPr>
            <a:t>Gestión de Prensa</a:t>
          </a:r>
          <a:endParaRPr lang="es-ES" sz="1800" b="1" dirty="0">
            <a:latin typeface="Arial" pitchFamily="34" charset="0"/>
            <a:cs typeface="Arial" pitchFamily="34" charset="0"/>
          </a:endParaRPr>
        </a:p>
      </dgm:t>
    </dgm:pt>
    <dgm:pt modelId="{24A53439-324B-461F-A1A4-CFD2A52CEF51}" type="parTrans" cxnId="{0FA9FA97-B797-4A30-A49A-9A7104268266}">
      <dgm:prSet/>
      <dgm:spPr/>
      <dgm:t>
        <a:bodyPr/>
        <a:lstStyle/>
        <a:p>
          <a:endParaRPr lang="es-ES" sz="1800"/>
        </a:p>
      </dgm:t>
    </dgm:pt>
    <dgm:pt modelId="{72EE9AD6-EC7E-4594-94FC-1C36705C3741}" type="sibTrans" cxnId="{0FA9FA97-B797-4A30-A49A-9A7104268266}">
      <dgm:prSet/>
      <dgm:spPr/>
      <dgm:t>
        <a:bodyPr/>
        <a:lstStyle/>
        <a:p>
          <a:endParaRPr lang="es-ES" sz="1800"/>
        </a:p>
      </dgm:t>
    </dgm:pt>
    <dgm:pt modelId="{4CCCE63A-93C9-4D40-BF11-0836BB72DCE6}">
      <dgm:prSet phldrT="[Texto]" custT="1"/>
      <dgm:spPr/>
      <dgm:t>
        <a:bodyPr/>
        <a:lstStyle/>
        <a:p>
          <a:r>
            <a:rPr lang="es-ES" sz="1800" dirty="0" smtClean="0">
              <a:latin typeface="Arial" pitchFamily="34" charset="0"/>
              <a:cs typeface="Arial" pitchFamily="34" charset="0"/>
            </a:rPr>
            <a:t>Media </a:t>
          </a:r>
          <a:r>
            <a:rPr lang="es-ES" sz="1800" dirty="0" err="1" smtClean="0">
              <a:latin typeface="Arial" pitchFamily="34" charset="0"/>
              <a:cs typeface="Arial" pitchFamily="34" charset="0"/>
            </a:rPr>
            <a:t>Partners</a:t>
          </a:r>
          <a:r>
            <a:rPr lang="es-ES" sz="1800" dirty="0" smtClean="0">
              <a:latin typeface="Arial" pitchFamily="34" charset="0"/>
              <a:cs typeface="Arial" pitchFamily="34" charset="0"/>
            </a:rPr>
            <a:t>.</a:t>
          </a:r>
          <a:endParaRPr lang="es-ES" sz="1800" dirty="0">
            <a:latin typeface="Arial" pitchFamily="34" charset="0"/>
            <a:cs typeface="Arial" pitchFamily="34" charset="0"/>
          </a:endParaRPr>
        </a:p>
      </dgm:t>
    </dgm:pt>
    <dgm:pt modelId="{A2BA1D30-C195-49EC-96DD-A1F505D6D801}" type="parTrans" cxnId="{19385129-B78D-4D04-9DAE-60F9E8AFD84F}">
      <dgm:prSet/>
      <dgm:spPr/>
      <dgm:t>
        <a:bodyPr/>
        <a:lstStyle/>
        <a:p>
          <a:endParaRPr lang="es-ES" sz="1800"/>
        </a:p>
      </dgm:t>
    </dgm:pt>
    <dgm:pt modelId="{4CAD490D-1F91-42AB-AAE0-5D5EB0B7B7C1}" type="sibTrans" cxnId="{19385129-B78D-4D04-9DAE-60F9E8AFD84F}">
      <dgm:prSet/>
      <dgm:spPr/>
      <dgm:t>
        <a:bodyPr/>
        <a:lstStyle/>
        <a:p>
          <a:endParaRPr lang="es-ES" sz="1800"/>
        </a:p>
      </dgm:t>
    </dgm:pt>
    <dgm:pt modelId="{6F7F297F-E28E-4FA8-9383-BB04FF29CA77}">
      <dgm:prSet phldrT="[Texto]" custT="1"/>
      <dgm:spPr/>
      <dgm:t>
        <a:bodyPr/>
        <a:lstStyle/>
        <a:p>
          <a:r>
            <a:rPr lang="es-ES" sz="1800" dirty="0" smtClean="0">
              <a:latin typeface="Arial" pitchFamily="34" charset="0"/>
              <a:cs typeface="Arial" pitchFamily="34" charset="0"/>
            </a:rPr>
            <a:t>Gestión de contenido.</a:t>
          </a:r>
          <a:endParaRPr lang="es-ES" sz="1800" dirty="0">
            <a:latin typeface="Arial" pitchFamily="34" charset="0"/>
            <a:cs typeface="Arial" pitchFamily="34" charset="0"/>
          </a:endParaRPr>
        </a:p>
      </dgm:t>
    </dgm:pt>
    <dgm:pt modelId="{B146E08C-82EA-4A61-AF81-AC543C700DCE}" type="parTrans" cxnId="{F1B30A51-2E63-45DC-BB2E-A3553A13D658}">
      <dgm:prSet/>
      <dgm:spPr/>
      <dgm:t>
        <a:bodyPr/>
        <a:lstStyle/>
        <a:p>
          <a:endParaRPr lang="es-ES" sz="1800"/>
        </a:p>
      </dgm:t>
    </dgm:pt>
    <dgm:pt modelId="{D36826BE-42B9-4F62-A004-8CBC31FB2E53}" type="sibTrans" cxnId="{F1B30A51-2E63-45DC-BB2E-A3553A13D658}">
      <dgm:prSet/>
      <dgm:spPr/>
      <dgm:t>
        <a:bodyPr/>
        <a:lstStyle/>
        <a:p>
          <a:endParaRPr lang="es-ES" sz="1800"/>
        </a:p>
      </dgm:t>
    </dgm:pt>
    <dgm:pt modelId="{D5B1D61E-A6D8-49E4-A21E-032E87D78DA2}">
      <dgm:prSet phldrT="[Texto]" custT="1"/>
      <dgm:spPr/>
      <dgm:t>
        <a:bodyPr/>
        <a:lstStyle/>
        <a:p>
          <a:r>
            <a:rPr lang="es-ES" sz="1800" b="1" dirty="0" smtClean="0">
              <a:latin typeface="Arial" pitchFamily="34" charset="0"/>
              <a:cs typeface="Arial" pitchFamily="34" charset="0"/>
            </a:rPr>
            <a:t>Marketing</a:t>
          </a:r>
        </a:p>
        <a:p>
          <a:r>
            <a:rPr lang="es-ES" sz="1800" b="1" dirty="0" smtClean="0">
              <a:latin typeface="Arial" pitchFamily="34" charset="0"/>
              <a:cs typeface="Arial" pitchFamily="34" charset="0"/>
            </a:rPr>
            <a:t>Digital</a:t>
          </a:r>
          <a:endParaRPr lang="es-ES" sz="1800" b="1" dirty="0">
            <a:latin typeface="Arial" pitchFamily="34" charset="0"/>
            <a:cs typeface="Arial" pitchFamily="34" charset="0"/>
          </a:endParaRPr>
        </a:p>
      </dgm:t>
    </dgm:pt>
    <dgm:pt modelId="{8A35DB68-2E0A-437C-93E4-C60EBBD5C1E8}" type="parTrans" cxnId="{2FCF25AF-61AF-4E8E-A19A-B4307F62A352}">
      <dgm:prSet/>
      <dgm:spPr/>
      <dgm:t>
        <a:bodyPr/>
        <a:lstStyle/>
        <a:p>
          <a:endParaRPr lang="es-ES" sz="1800"/>
        </a:p>
      </dgm:t>
    </dgm:pt>
    <dgm:pt modelId="{9028BF66-D7A2-4A3F-A595-41AC28F77D4D}" type="sibTrans" cxnId="{2FCF25AF-61AF-4E8E-A19A-B4307F62A352}">
      <dgm:prSet/>
      <dgm:spPr/>
      <dgm:t>
        <a:bodyPr/>
        <a:lstStyle/>
        <a:p>
          <a:endParaRPr lang="es-ES" sz="1800"/>
        </a:p>
      </dgm:t>
    </dgm:pt>
    <dgm:pt modelId="{6CD8D3DE-F52C-42D2-B862-307A648A72AF}">
      <dgm:prSet phldrT="[Texto]" custT="1"/>
      <dgm:spPr/>
      <dgm:t>
        <a:bodyPr/>
        <a:lstStyle/>
        <a:p>
          <a:r>
            <a:rPr lang="es-ES" sz="1800" b="1" dirty="0" smtClean="0">
              <a:latin typeface="Arial" pitchFamily="34" charset="0"/>
              <a:cs typeface="Arial" pitchFamily="34" charset="0"/>
            </a:rPr>
            <a:t>Marketing </a:t>
          </a:r>
        </a:p>
        <a:p>
          <a:r>
            <a:rPr lang="es-ES" sz="1800" b="1" dirty="0" smtClean="0">
              <a:latin typeface="Arial" pitchFamily="34" charset="0"/>
              <a:cs typeface="Arial" pitchFamily="34" charset="0"/>
            </a:rPr>
            <a:t>Presencial</a:t>
          </a:r>
          <a:endParaRPr lang="es-ES" sz="1800" b="1" dirty="0">
            <a:latin typeface="Arial" pitchFamily="34" charset="0"/>
            <a:cs typeface="Arial" pitchFamily="34" charset="0"/>
          </a:endParaRPr>
        </a:p>
      </dgm:t>
    </dgm:pt>
    <dgm:pt modelId="{BE869043-5A49-4D3E-AB12-BF97828F6E8D}" type="parTrans" cxnId="{7C765001-2886-4738-B05A-C942A8AE86B4}">
      <dgm:prSet/>
      <dgm:spPr/>
      <dgm:t>
        <a:bodyPr/>
        <a:lstStyle/>
        <a:p>
          <a:endParaRPr lang="es-ES" sz="1800"/>
        </a:p>
      </dgm:t>
    </dgm:pt>
    <dgm:pt modelId="{BEE3A45B-4252-4B3F-A1E1-4B9A94EDC023}" type="sibTrans" cxnId="{7C765001-2886-4738-B05A-C942A8AE86B4}">
      <dgm:prSet/>
      <dgm:spPr/>
      <dgm:t>
        <a:bodyPr/>
        <a:lstStyle/>
        <a:p>
          <a:endParaRPr lang="es-ES" sz="1800"/>
        </a:p>
      </dgm:t>
    </dgm:pt>
    <dgm:pt modelId="{705748DB-368E-4945-A077-2D76946FA088}">
      <dgm:prSet phldrT="[Texto]" custT="1"/>
      <dgm:spPr/>
      <dgm:t>
        <a:bodyPr/>
        <a:lstStyle/>
        <a:p>
          <a:r>
            <a:rPr lang="es-ES" sz="1700" dirty="0" smtClean="0">
              <a:latin typeface="Arial" pitchFamily="34" charset="0"/>
              <a:cs typeface="Arial" pitchFamily="34" charset="0"/>
            </a:rPr>
            <a:t>Atención a público.</a:t>
          </a:r>
          <a:endParaRPr lang="es-ES" sz="1700" dirty="0">
            <a:latin typeface="Arial" pitchFamily="34" charset="0"/>
            <a:cs typeface="Arial" pitchFamily="34" charset="0"/>
          </a:endParaRPr>
        </a:p>
      </dgm:t>
    </dgm:pt>
    <dgm:pt modelId="{ACB5BE9E-7B0B-405A-9419-8CE86A196662}" type="parTrans" cxnId="{4FBA93A3-5A5A-4846-9FB5-AC64C27653D8}">
      <dgm:prSet/>
      <dgm:spPr/>
      <dgm:t>
        <a:bodyPr/>
        <a:lstStyle/>
        <a:p>
          <a:endParaRPr lang="es-ES" sz="1800"/>
        </a:p>
      </dgm:t>
    </dgm:pt>
    <dgm:pt modelId="{27C8066E-FBE4-4E85-9F5B-BC7E77B21A4E}" type="sibTrans" cxnId="{4FBA93A3-5A5A-4846-9FB5-AC64C27653D8}">
      <dgm:prSet/>
      <dgm:spPr/>
      <dgm:t>
        <a:bodyPr/>
        <a:lstStyle/>
        <a:p>
          <a:endParaRPr lang="es-ES" sz="1800"/>
        </a:p>
      </dgm:t>
    </dgm:pt>
    <dgm:pt modelId="{64A2A87D-4EF9-4D91-A3DB-90892FA84414}">
      <dgm:prSet phldrT="[Texto]" custT="1"/>
      <dgm:spPr/>
      <dgm:t>
        <a:bodyPr/>
        <a:lstStyle/>
        <a:p>
          <a:r>
            <a:rPr lang="es-ES" sz="1700" dirty="0" smtClean="0">
              <a:latin typeface="Arial" pitchFamily="34" charset="0"/>
              <a:cs typeface="Arial" pitchFamily="34" charset="0"/>
            </a:rPr>
            <a:t>Distribución de material PG.</a:t>
          </a:r>
          <a:endParaRPr lang="es-ES" sz="1700" dirty="0">
            <a:latin typeface="Arial" pitchFamily="34" charset="0"/>
            <a:cs typeface="Arial" pitchFamily="34" charset="0"/>
          </a:endParaRPr>
        </a:p>
      </dgm:t>
    </dgm:pt>
    <dgm:pt modelId="{DFA5A8E9-422C-4079-AA15-B920AB6E4888}" type="parTrans" cxnId="{8098C8D5-33C0-435F-A5D3-89EE3AE0BD5C}">
      <dgm:prSet/>
      <dgm:spPr/>
      <dgm:t>
        <a:bodyPr/>
        <a:lstStyle/>
        <a:p>
          <a:endParaRPr lang="es-ES" sz="1800"/>
        </a:p>
      </dgm:t>
    </dgm:pt>
    <dgm:pt modelId="{DEA38A15-289C-48F1-B0AE-FE2E17BEAF7D}" type="sibTrans" cxnId="{8098C8D5-33C0-435F-A5D3-89EE3AE0BD5C}">
      <dgm:prSet/>
      <dgm:spPr/>
      <dgm:t>
        <a:bodyPr/>
        <a:lstStyle/>
        <a:p>
          <a:endParaRPr lang="es-ES" sz="1800"/>
        </a:p>
      </dgm:t>
    </dgm:pt>
    <dgm:pt modelId="{19324174-A6FC-4754-8191-626DB402BF50}">
      <dgm:prSet phldrT="[Texto]" custT="1"/>
      <dgm:spPr/>
      <dgm:t>
        <a:bodyPr/>
        <a:lstStyle/>
        <a:p>
          <a:endParaRPr lang="es-ES" sz="1800" dirty="0">
            <a:latin typeface="Arial" pitchFamily="34" charset="0"/>
            <a:cs typeface="Arial" pitchFamily="34" charset="0"/>
          </a:endParaRPr>
        </a:p>
      </dgm:t>
    </dgm:pt>
    <dgm:pt modelId="{B877AABA-C18E-4FAB-B648-22C8CA734954}" type="parTrans" cxnId="{C42CCE15-0726-4620-AAF5-27E6C24639F6}">
      <dgm:prSet/>
      <dgm:spPr/>
      <dgm:t>
        <a:bodyPr/>
        <a:lstStyle/>
        <a:p>
          <a:endParaRPr lang="es-ES" sz="1800"/>
        </a:p>
      </dgm:t>
    </dgm:pt>
    <dgm:pt modelId="{875BCFFD-4DCE-44A9-A276-A9E902D4D592}" type="sibTrans" cxnId="{C42CCE15-0726-4620-AAF5-27E6C24639F6}">
      <dgm:prSet/>
      <dgm:spPr/>
      <dgm:t>
        <a:bodyPr/>
        <a:lstStyle/>
        <a:p>
          <a:endParaRPr lang="es-ES" sz="1800"/>
        </a:p>
      </dgm:t>
    </dgm:pt>
    <dgm:pt modelId="{5880C842-22CB-4E18-9CB0-389E9656F897}">
      <dgm:prSet phldrT="[Texto]" custT="1"/>
      <dgm:spPr/>
      <dgm:t>
        <a:bodyPr/>
        <a:lstStyle/>
        <a:p>
          <a:r>
            <a:rPr lang="es-ES" sz="1800" dirty="0" smtClean="0">
              <a:latin typeface="Arial" pitchFamily="34" charset="0"/>
              <a:cs typeface="Arial" pitchFamily="34" charset="0"/>
            </a:rPr>
            <a:t>Google </a:t>
          </a:r>
          <a:r>
            <a:rPr lang="es-ES" sz="1800" dirty="0" err="1" smtClean="0">
              <a:latin typeface="Arial" pitchFamily="34" charset="0"/>
              <a:cs typeface="Arial" pitchFamily="34" charset="0"/>
            </a:rPr>
            <a:t>Adwords</a:t>
          </a:r>
          <a:r>
            <a:rPr lang="es-ES" sz="1800" dirty="0" smtClean="0">
              <a:latin typeface="Arial" pitchFamily="34" charset="0"/>
              <a:cs typeface="Arial" pitchFamily="34" charset="0"/>
            </a:rPr>
            <a:t>.</a:t>
          </a:r>
          <a:endParaRPr lang="es-ES" sz="1800" dirty="0">
            <a:latin typeface="Arial" pitchFamily="34" charset="0"/>
            <a:cs typeface="Arial" pitchFamily="34" charset="0"/>
          </a:endParaRPr>
        </a:p>
      </dgm:t>
    </dgm:pt>
    <dgm:pt modelId="{CFA3899B-83D1-44A0-B18A-F6EF4A09FC68}" type="sibTrans" cxnId="{E3241ADE-094C-4826-A57D-5C3952B169D5}">
      <dgm:prSet/>
      <dgm:spPr/>
      <dgm:t>
        <a:bodyPr/>
        <a:lstStyle/>
        <a:p>
          <a:endParaRPr lang="es-ES" sz="1800"/>
        </a:p>
      </dgm:t>
    </dgm:pt>
    <dgm:pt modelId="{D071BE1D-02E3-439A-9A29-165707404580}" type="parTrans" cxnId="{E3241ADE-094C-4826-A57D-5C3952B169D5}">
      <dgm:prSet/>
      <dgm:spPr/>
      <dgm:t>
        <a:bodyPr/>
        <a:lstStyle/>
        <a:p>
          <a:endParaRPr lang="es-ES" sz="1800"/>
        </a:p>
      </dgm:t>
    </dgm:pt>
    <dgm:pt modelId="{D05EF921-A548-4DAE-A6F8-1B9D7BEF50EF}">
      <dgm:prSet phldrT="[Texto]" custT="1"/>
      <dgm:spPr/>
      <dgm:t>
        <a:bodyPr/>
        <a:lstStyle/>
        <a:p>
          <a:r>
            <a:rPr lang="es-ES" sz="1800" dirty="0" smtClean="0">
              <a:latin typeface="Arial" pitchFamily="34" charset="0"/>
              <a:cs typeface="Arial" pitchFamily="34" charset="0"/>
            </a:rPr>
            <a:t>Manejo de redes sociales.</a:t>
          </a:r>
          <a:endParaRPr lang="es-ES" sz="1800" dirty="0">
            <a:latin typeface="Arial" pitchFamily="34" charset="0"/>
            <a:cs typeface="Arial" pitchFamily="34" charset="0"/>
          </a:endParaRPr>
        </a:p>
      </dgm:t>
    </dgm:pt>
    <dgm:pt modelId="{DF9683D7-B43D-4CF3-8920-59FB589BD932}" type="sibTrans" cxnId="{72ABE716-1ADD-4BAD-AB8F-558A689E9894}">
      <dgm:prSet/>
      <dgm:spPr/>
      <dgm:t>
        <a:bodyPr/>
        <a:lstStyle/>
        <a:p>
          <a:endParaRPr lang="es-ES" sz="1800"/>
        </a:p>
      </dgm:t>
    </dgm:pt>
    <dgm:pt modelId="{35B6E850-E168-4F1B-95F6-06A15E423860}" type="parTrans" cxnId="{72ABE716-1ADD-4BAD-AB8F-558A689E9894}">
      <dgm:prSet/>
      <dgm:spPr/>
      <dgm:t>
        <a:bodyPr/>
        <a:lstStyle/>
        <a:p>
          <a:endParaRPr lang="es-ES" sz="1800"/>
        </a:p>
      </dgm:t>
    </dgm:pt>
    <dgm:pt modelId="{9F973B14-7F76-4346-B1B1-EE93A61A20E3}">
      <dgm:prSet phldrT="[Texto]" custT="1"/>
      <dgm:spPr/>
      <dgm:t>
        <a:bodyPr/>
        <a:lstStyle/>
        <a:p>
          <a:endParaRPr lang="es-ES" sz="1800" dirty="0"/>
        </a:p>
      </dgm:t>
    </dgm:pt>
    <dgm:pt modelId="{E22AE375-028C-4862-87DD-AFBB409F9BB9}" type="parTrans" cxnId="{3EEEA6A1-DE62-4E11-B01F-ED5F2E9FFBEE}">
      <dgm:prSet/>
      <dgm:spPr/>
      <dgm:t>
        <a:bodyPr/>
        <a:lstStyle/>
        <a:p>
          <a:endParaRPr lang="es-ES"/>
        </a:p>
      </dgm:t>
    </dgm:pt>
    <dgm:pt modelId="{A5587B0E-5435-41C6-A7A5-1B78F0D22785}" type="sibTrans" cxnId="{3EEEA6A1-DE62-4E11-B01F-ED5F2E9FFBEE}">
      <dgm:prSet/>
      <dgm:spPr/>
      <dgm:t>
        <a:bodyPr/>
        <a:lstStyle/>
        <a:p>
          <a:endParaRPr lang="es-ES"/>
        </a:p>
      </dgm:t>
    </dgm:pt>
    <dgm:pt modelId="{FE2DF020-DF06-416E-BCBA-9E081D511C32}">
      <dgm:prSet phldrT="[Texto]" custT="1"/>
      <dgm:spPr/>
      <dgm:t>
        <a:bodyPr/>
        <a:lstStyle/>
        <a:p>
          <a:endParaRPr lang="es-ES" sz="1700" dirty="0">
            <a:latin typeface="Arial" pitchFamily="34" charset="0"/>
            <a:cs typeface="Arial" pitchFamily="34" charset="0"/>
          </a:endParaRPr>
        </a:p>
      </dgm:t>
    </dgm:pt>
    <dgm:pt modelId="{2680314F-14F4-430B-ACC7-7E0E70CCAFFF}" type="parTrans" cxnId="{315711E4-4236-4F7C-AA3E-5F5372D7460A}">
      <dgm:prSet/>
      <dgm:spPr/>
      <dgm:t>
        <a:bodyPr/>
        <a:lstStyle/>
        <a:p>
          <a:endParaRPr lang="es-ES"/>
        </a:p>
      </dgm:t>
    </dgm:pt>
    <dgm:pt modelId="{7CF20763-F67B-4615-AE42-8E74785A7643}" type="sibTrans" cxnId="{315711E4-4236-4F7C-AA3E-5F5372D7460A}">
      <dgm:prSet/>
      <dgm:spPr/>
      <dgm:t>
        <a:bodyPr/>
        <a:lstStyle/>
        <a:p>
          <a:endParaRPr lang="es-ES"/>
        </a:p>
      </dgm:t>
    </dgm:pt>
    <dgm:pt modelId="{08F800CD-17DC-429C-8071-2E8A02A0B8BD}" type="pres">
      <dgm:prSet presAssocID="{A0F6FC81-1A63-4439-B0B8-719A6B43097C}" presName="composite" presStyleCnt="0">
        <dgm:presLayoutVars>
          <dgm:chMax val="5"/>
          <dgm:dir/>
          <dgm:animLvl val="ctr"/>
          <dgm:resizeHandles val="exact"/>
        </dgm:presLayoutVars>
      </dgm:prSet>
      <dgm:spPr/>
      <dgm:t>
        <a:bodyPr/>
        <a:lstStyle/>
        <a:p>
          <a:endParaRPr lang="es-CL"/>
        </a:p>
      </dgm:t>
    </dgm:pt>
    <dgm:pt modelId="{2718578C-8213-4816-B143-B8B95AD560AA}" type="pres">
      <dgm:prSet presAssocID="{A0F6FC81-1A63-4439-B0B8-719A6B43097C}" presName="cycle" presStyleCnt="0"/>
      <dgm:spPr/>
      <dgm:t>
        <a:bodyPr/>
        <a:lstStyle/>
        <a:p>
          <a:endParaRPr lang="es-ES"/>
        </a:p>
      </dgm:t>
    </dgm:pt>
    <dgm:pt modelId="{F84F2657-0E09-4B4A-85E1-5D72EA94F4B8}" type="pres">
      <dgm:prSet presAssocID="{A0F6FC81-1A63-4439-B0B8-719A6B43097C}" presName="centerShape" presStyleCnt="0"/>
      <dgm:spPr/>
      <dgm:t>
        <a:bodyPr/>
        <a:lstStyle/>
        <a:p>
          <a:endParaRPr lang="es-ES"/>
        </a:p>
      </dgm:t>
    </dgm:pt>
    <dgm:pt modelId="{06E34AA0-C22B-4B87-BB9F-F32D8C57F23E}" type="pres">
      <dgm:prSet presAssocID="{A0F6FC81-1A63-4439-B0B8-719A6B43097C}" presName="connSite" presStyleLbl="node1" presStyleIdx="0" presStyleCnt="4"/>
      <dgm:spPr/>
      <dgm:t>
        <a:bodyPr/>
        <a:lstStyle/>
        <a:p>
          <a:endParaRPr lang="es-ES"/>
        </a:p>
      </dgm:t>
    </dgm:pt>
    <dgm:pt modelId="{E187B0CB-0881-49EF-9078-30EB23373C1B}" type="pres">
      <dgm:prSet presAssocID="{A0F6FC81-1A63-4439-B0B8-719A6B43097C}" presName="visible" presStyleLbl="node1" presStyleIdx="0" presStyleCnt="4"/>
      <dgm:spPr>
        <a:blipFill rotWithShape="0">
          <a:blip xmlns:r="http://schemas.openxmlformats.org/officeDocument/2006/relationships" r:embed="rId1"/>
          <a:stretch>
            <a:fillRect/>
          </a:stretch>
        </a:blipFill>
      </dgm:spPr>
      <dgm:t>
        <a:bodyPr/>
        <a:lstStyle/>
        <a:p>
          <a:endParaRPr lang="es-ES"/>
        </a:p>
      </dgm:t>
    </dgm:pt>
    <dgm:pt modelId="{A3487A80-07A3-4C60-8655-AB9AAE32EE7A}" type="pres">
      <dgm:prSet presAssocID="{24A53439-324B-461F-A1A4-CFD2A52CEF51}" presName="Name25" presStyleLbl="parChTrans1D1" presStyleIdx="0" presStyleCnt="3"/>
      <dgm:spPr/>
      <dgm:t>
        <a:bodyPr/>
        <a:lstStyle/>
        <a:p>
          <a:endParaRPr lang="es-CL"/>
        </a:p>
      </dgm:t>
    </dgm:pt>
    <dgm:pt modelId="{05581FC5-D3B7-44D8-9831-612858F63251}" type="pres">
      <dgm:prSet presAssocID="{31263C2A-FD7F-4A95-A553-0BC83F00FDCE}" presName="node" presStyleCnt="0"/>
      <dgm:spPr/>
      <dgm:t>
        <a:bodyPr/>
        <a:lstStyle/>
        <a:p>
          <a:endParaRPr lang="es-ES"/>
        </a:p>
      </dgm:t>
    </dgm:pt>
    <dgm:pt modelId="{19E8E30B-B426-4D9A-88E1-EEFB5491073E}" type="pres">
      <dgm:prSet presAssocID="{31263C2A-FD7F-4A95-A553-0BC83F00FDCE}" presName="parentNode" presStyleLbl="node1" presStyleIdx="1" presStyleCnt="4">
        <dgm:presLayoutVars>
          <dgm:chMax val="1"/>
          <dgm:bulletEnabled val="1"/>
        </dgm:presLayoutVars>
      </dgm:prSet>
      <dgm:spPr/>
      <dgm:t>
        <a:bodyPr/>
        <a:lstStyle/>
        <a:p>
          <a:endParaRPr lang="es-ES"/>
        </a:p>
      </dgm:t>
    </dgm:pt>
    <dgm:pt modelId="{B4EB15B2-6D68-4981-BE77-A8FB0C709DC4}" type="pres">
      <dgm:prSet presAssocID="{31263C2A-FD7F-4A95-A553-0BC83F00FDCE}" presName="childNode" presStyleLbl="revTx" presStyleIdx="0" presStyleCnt="3">
        <dgm:presLayoutVars>
          <dgm:bulletEnabled val="1"/>
        </dgm:presLayoutVars>
      </dgm:prSet>
      <dgm:spPr/>
      <dgm:t>
        <a:bodyPr/>
        <a:lstStyle/>
        <a:p>
          <a:endParaRPr lang="es-ES"/>
        </a:p>
      </dgm:t>
    </dgm:pt>
    <dgm:pt modelId="{E176F59B-FB2E-4E1B-AA88-AFF548E1F59A}" type="pres">
      <dgm:prSet presAssocID="{8A35DB68-2E0A-437C-93E4-C60EBBD5C1E8}" presName="Name25" presStyleLbl="parChTrans1D1" presStyleIdx="1" presStyleCnt="3"/>
      <dgm:spPr/>
      <dgm:t>
        <a:bodyPr/>
        <a:lstStyle/>
        <a:p>
          <a:endParaRPr lang="es-CL"/>
        </a:p>
      </dgm:t>
    </dgm:pt>
    <dgm:pt modelId="{6DB3E7F0-707D-4E39-B1AD-DCB74E9F302C}" type="pres">
      <dgm:prSet presAssocID="{D5B1D61E-A6D8-49E4-A21E-032E87D78DA2}" presName="node" presStyleCnt="0"/>
      <dgm:spPr/>
      <dgm:t>
        <a:bodyPr/>
        <a:lstStyle/>
        <a:p>
          <a:endParaRPr lang="es-ES"/>
        </a:p>
      </dgm:t>
    </dgm:pt>
    <dgm:pt modelId="{6FE0D533-30FF-494F-9117-2585C94E6018}" type="pres">
      <dgm:prSet presAssocID="{D5B1D61E-A6D8-49E4-A21E-032E87D78DA2}" presName="parentNode" presStyleLbl="node1" presStyleIdx="2" presStyleCnt="4" custScaleX="105073" custLinFactNeighborX="12780" custLinFactNeighborY="-2949">
        <dgm:presLayoutVars>
          <dgm:chMax val="1"/>
          <dgm:bulletEnabled val="1"/>
        </dgm:presLayoutVars>
      </dgm:prSet>
      <dgm:spPr/>
      <dgm:t>
        <a:bodyPr/>
        <a:lstStyle/>
        <a:p>
          <a:endParaRPr lang="es-ES"/>
        </a:p>
      </dgm:t>
    </dgm:pt>
    <dgm:pt modelId="{46476915-E9EC-4D6C-AF6D-C33DF5DDAF99}" type="pres">
      <dgm:prSet presAssocID="{D5B1D61E-A6D8-49E4-A21E-032E87D78DA2}" presName="childNode" presStyleLbl="revTx" presStyleIdx="1" presStyleCnt="3">
        <dgm:presLayoutVars>
          <dgm:bulletEnabled val="1"/>
        </dgm:presLayoutVars>
      </dgm:prSet>
      <dgm:spPr/>
      <dgm:t>
        <a:bodyPr/>
        <a:lstStyle/>
        <a:p>
          <a:endParaRPr lang="es-ES"/>
        </a:p>
      </dgm:t>
    </dgm:pt>
    <dgm:pt modelId="{0E2438F4-0953-4BA9-8D8F-1D41FE8E885D}" type="pres">
      <dgm:prSet presAssocID="{BE869043-5A49-4D3E-AB12-BF97828F6E8D}" presName="Name25" presStyleLbl="parChTrans1D1" presStyleIdx="2" presStyleCnt="3"/>
      <dgm:spPr/>
      <dgm:t>
        <a:bodyPr/>
        <a:lstStyle/>
        <a:p>
          <a:endParaRPr lang="es-CL"/>
        </a:p>
      </dgm:t>
    </dgm:pt>
    <dgm:pt modelId="{D5ED14B2-3C15-448A-85EE-2176AE2B00EA}" type="pres">
      <dgm:prSet presAssocID="{6CD8D3DE-F52C-42D2-B862-307A648A72AF}" presName="node" presStyleCnt="0"/>
      <dgm:spPr/>
      <dgm:t>
        <a:bodyPr/>
        <a:lstStyle/>
        <a:p>
          <a:endParaRPr lang="es-ES"/>
        </a:p>
      </dgm:t>
    </dgm:pt>
    <dgm:pt modelId="{0D6482D8-454F-474D-A29D-88E272357B2D}" type="pres">
      <dgm:prSet presAssocID="{6CD8D3DE-F52C-42D2-B862-307A648A72AF}" presName="parentNode" presStyleLbl="node1" presStyleIdx="3" presStyleCnt="4" custScaleX="112903" custLinFactNeighborX="28581" custLinFactNeighborY="-1018">
        <dgm:presLayoutVars>
          <dgm:chMax val="1"/>
          <dgm:bulletEnabled val="1"/>
        </dgm:presLayoutVars>
      </dgm:prSet>
      <dgm:spPr/>
      <dgm:t>
        <a:bodyPr/>
        <a:lstStyle/>
        <a:p>
          <a:endParaRPr lang="es-CL"/>
        </a:p>
      </dgm:t>
    </dgm:pt>
    <dgm:pt modelId="{72C6C4AD-56C5-40ED-A718-B12F2AF7E075}" type="pres">
      <dgm:prSet presAssocID="{6CD8D3DE-F52C-42D2-B862-307A648A72AF}" presName="childNode" presStyleLbl="revTx" presStyleIdx="2" presStyleCnt="3">
        <dgm:presLayoutVars>
          <dgm:bulletEnabled val="1"/>
        </dgm:presLayoutVars>
      </dgm:prSet>
      <dgm:spPr/>
      <dgm:t>
        <a:bodyPr/>
        <a:lstStyle/>
        <a:p>
          <a:endParaRPr lang="es-ES"/>
        </a:p>
      </dgm:t>
    </dgm:pt>
  </dgm:ptLst>
  <dgm:cxnLst>
    <dgm:cxn modelId="{2FCF25AF-61AF-4E8E-A19A-B4307F62A352}" srcId="{A0F6FC81-1A63-4439-B0B8-719A6B43097C}" destId="{D5B1D61E-A6D8-49E4-A21E-032E87D78DA2}" srcOrd="1" destOrd="0" parTransId="{8A35DB68-2E0A-437C-93E4-C60EBBD5C1E8}" sibTransId="{9028BF66-D7A2-4A3F-A595-41AC28F77D4D}"/>
    <dgm:cxn modelId="{C42CCE15-0726-4620-AAF5-27E6C24639F6}" srcId="{31263C2A-FD7F-4A95-A553-0BC83F00FDCE}" destId="{19324174-A6FC-4754-8191-626DB402BF50}" srcOrd="1" destOrd="0" parTransId="{B877AABA-C18E-4FAB-B648-22C8CA734954}" sibTransId="{875BCFFD-4DCE-44A9-A276-A9E902D4D592}"/>
    <dgm:cxn modelId="{B4B1B46B-EA3C-4098-84E7-A121DC47E36D}" type="presOf" srcId="{24A53439-324B-461F-A1A4-CFD2A52CEF51}" destId="{A3487A80-07A3-4C60-8655-AB9AAE32EE7A}" srcOrd="0" destOrd="0" presId="urn:microsoft.com/office/officeart/2005/8/layout/radial2"/>
    <dgm:cxn modelId="{6B02E15E-106B-4AA1-95C1-8934C213D875}" type="presOf" srcId="{31263C2A-FD7F-4A95-A553-0BC83F00FDCE}" destId="{19E8E30B-B426-4D9A-88E1-EEFB5491073E}" srcOrd="0" destOrd="0" presId="urn:microsoft.com/office/officeart/2005/8/layout/radial2"/>
    <dgm:cxn modelId="{8098C8D5-33C0-435F-A5D3-89EE3AE0BD5C}" srcId="{6CD8D3DE-F52C-42D2-B862-307A648A72AF}" destId="{64A2A87D-4EF9-4D91-A3DB-90892FA84414}" srcOrd="2" destOrd="0" parTransId="{DFA5A8E9-422C-4079-AA15-B920AB6E4888}" sibTransId="{DEA38A15-289C-48F1-B0AE-FE2E17BEAF7D}"/>
    <dgm:cxn modelId="{2BC4E2CA-C66F-4B2E-8540-76E41D93CA01}" type="presOf" srcId="{A0F6FC81-1A63-4439-B0B8-719A6B43097C}" destId="{08F800CD-17DC-429C-8071-2E8A02A0B8BD}" srcOrd="0" destOrd="0" presId="urn:microsoft.com/office/officeart/2005/8/layout/radial2"/>
    <dgm:cxn modelId="{F037CA21-5CF9-446E-9E75-8873E9D4CA94}" type="presOf" srcId="{6CD8D3DE-F52C-42D2-B862-307A648A72AF}" destId="{0D6482D8-454F-474D-A29D-88E272357B2D}" srcOrd="0" destOrd="0" presId="urn:microsoft.com/office/officeart/2005/8/layout/radial2"/>
    <dgm:cxn modelId="{315711E4-4236-4F7C-AA3E-5F5372D7460A}" srcId="{6CD8D3DE-F52C-42D2-B862-307A648A72AF}" destId="{FE2DF020-DF06-416E-BCBA-9E081D511C32}" srcOrd="1" destOrd="0" parTransId="{2680314F-14F4-430B-ACC7-7E0E70CCAFFF}" sibTransId="{7CF20763-F67B-4615-AE42-8E74785A7643}"/>
    <dgm:cxn modelId="{6FC2E7FD-8C97-4EF3-815B-DC22E559D299}" type="presOf" srcId="{4CCCE63A-93C9-4D40-BF11-0836BB72DCE6}" destId="{B4EB15B2-6D68-4981-BE77-A8FB0C709DC4}" srcOrd="0" destOrd="0" presId="urn:microsoft.com/office/officeart/2005/8/layout/radial2"/>
    <dgm:cxn modelId="{E924E301-2B6B-4138-8DF6-DDC7C8644E38}" type="presOf" srcId="{9F973B14-7F76-4346-B1B1-EE93A61A20E3}" destId="{46476915-E9EC-4D6C-AF6D-C33DF5DDAF99}" srcOrd="0" destOrd="1" presId="urn:microsoft.com/office/officeart/2005/8/layout/radial2"/>
    <dgm:cxn modelId="{D80C72F1-5BC5-4D14-8F83-D26E737B51B7}" type="presOf" srcId="{FE2DF020-DF06-416E-BCBA-9E081D511C32}" destId="{72C6C4AD-56C5-40ED-A718-B12F2AF7E075}" srcOrd="0" destOrd="1" presId="urn:microsoft.com/office/officeart/2005/8/layout/radial2"/>
    <dgm:cxn modelId="{19385129-B78D-4D04-9DAE-60F9E8AFD84F}" srcId="{31263C2A-FD7F-4A95-A553-0BC83F00FDCE}" destId="{4CCCE63A-93C9-4D40-BF11-0836BB72DCE6}" srcOrd="0" destOrd="0" parTransId="{A2BA1D30-C195-49EC-96DD-A1F505D6D801}" sibTransId="{4CAD490D-1F91-42AB-AAE0-5D5EB0B7B7C1}"/>
    <dgm:cxn modelId="{9F18A266-07BD-4868-BBB1-4BABAE9E6B09}" type="presOf" srcId="{705748DB-368E-4945-A077-2D76946FA088}" destId="{72C6C4AD-56C5-40ED-A718-B12F2AF7E075}" srcOrd="0" destOrd="0" presId="urn:microsoft.com/office/officeart/2005/8/layout/radial2"/>
    <dgm:cxn modelId="{F3A032D2-BF80-4752-898F-96A58671C1D4}" type="presOf" srcId="{19324174-A6FC-4754-8191-626DB402BF50}" destId="{B4EB15B2-6D68-4981-BE77-A8FB0C709DC4}" srcOrd="0" destOrd="1" presId="urn:microsoft.com/office/officeart/2005/8/layout/radial2"/>
    <dgm:cxn modelId="{3EEEA6A1-DE62-4E11-B01F-ED5F2E9FFBEE}" srcId="{D5B1D61E-A6D8-49E4-A21E-032E87D78DA2}" destId="{9F973B14-7F76-4346-B1B1-EE93A61A20E3}" srcOrd="1" destOrd="0" parTransId="{E22AE375-028C-4862-87DD-AFBB409F9BB9}" sibTransId="{A5587B0E-5435-41C6-A7A5-1B78F0D22785}"/>
    <dgm:cxn modelId="{0259E375-1F44-4B2A-84E0-A292CA4E0483}" type="presOf" srcId="{D05EF921-A548-4DAE-A6F8-1B9D7BEF50EF}" destId="{46476915-E9EC-4D6C-AF6D-C33DF5DDAF99}" srcOrd="0" destOrd="0" presId="urn:microsoft.com/office/officeart/2005/8/layout/radial2"/>
    <dgm:cxn modelId="{6E6370BE-7EBF-43B4-B246-85408D056358}" type="presOf" srcId="{5880C842-22CB-4E18-9CB0-389E9656F897}" destId="{46476915-E9EC-4D6C-AF6D-C33DF5DDAF99}" srcOrd="0" destOrd="2" presId="urn:microsoft.com/office/officeart/2005/8/layout/radial2"/>
    <dgm:cxn modelId="{72ABE716-1ADD-4BAD-AB8F-558A689E9894}" srcId="{D5B1D61E-A6D8-49E4-A21E-032E87D78DA2}" destId="{D05EF921-A548-4DAE-A6F8-1B9D7BEF50EF}" srcOrd="0" destOrd="0" parTransId="{35B6E850-E168-4F1B-95F6-06A15E423860}" sibTransId="{DF9683D7-B43D-4CF3-8920-59FB589BD932}"/>
    <dgm:cxn modelId="{9913EE2E-1C55-495C-A9D4-47FED73A3173}" type="presOf" srcId="{6F7F297F-E28E-4FA8-9383-BB04FF29CA77}" destId="{B4EB15B2-6D68-4981-BE77-A8FB0C709DC4}" srcOrd="0" destOrd="2" presId="urn:microsoft.com/office/officeart/2005/8/layout/radial2"/>
    <dgm:cxn modelId="{56E00C73-361B-44FA-8162-B8806A6B1120}" type="presOf" srcId="{D5B1D61E-A6D8-49E4-A21E-032E87D78DA2}" destId="{6FE0D533-30FF-494F-9117-2585C94E6018}" srcOrd="0" destOrd="0" presId="urn:microsoft.com/office/officeart/2005/8/layout/radial2"/>
    <dgm:cxn modelId="{F1B30A51-2E63-45DC-BB2E-A3553A13D658}" srcId="{31263C2A-FD7F-4A95-A553-0BC83F00FDCE}" destId="{6F7F297F-E28E-4FA8-9383-BB04FF29CA77}" srcOrd="2" destOrd="0" parTransId="{B146E08C-82EA-4A61-AF81-AC543C700DCE}" sibTransId="{D36826BE-42B9-4F62-A004-8CBC31FB2E53}"/>
    <dgm:cxn modelId="{4FBA93A3-5A5A-4846-9FB5-AC64C27653D8}" srcId="{6CD8D3DE-F52C-42D2-B862-307A648A72AF}" destId="{705748DB-368E-4945-A077-2D76946FA088}" srcOrd="0" destOrd="0" parTransId="{ACB5BE9E-7B0B-405A-9419-8CE86A196662}" sibTransId="{27C8066E-FBE4-4E85-9F5B-BC7E77B21A4E}"/>
    <dgm:cxn modelId="{09F89413-1371-494F-8B6B-1D225A41CA94}" type="presOf" srcId="{8A35DB68-2E0A-437C-93E4-C60EBBD5C1E8}" destId="{E176F59B-FB2E-4E1B-AA88-AFF548E1F59A}" srcOrd="0" destOrd="0" presId="urn:microsoft.com/office/officeart/2005/8/layout/radial2"/>
    <dgm:cxn modelId="{7C765001-2886-4738-B05A-C942A8AE86B4}" srcId="{A0F6FC81-1A63-4439-B0B8-719A6B43097C}" destId="{6CD8D3DE-F52C-42D2-B862-307A648A72AF}" srcOrd="2" destOrd="0" parTransId="{BE869043-5A49-4D3E-AB12-BF97828F6E8D}" sibTransId="{BEE3A45B-4252-4B3F-A1E1-4B9A94EDC023}"/>
    <dgm:cxn modelId="{D4240DE2-FDBE-4EF9-97B4-3776DBA5E6DD}" type="presOf" srcId="{BE869043-5A49-4D3E-AB12-BF97828F6E8D}" destId="{0E2438F4-0953-4BA9-8D8F-1D41FE8E885D}" srcOrd="0" destOrd="0" presId="urn:microsoft.com/office/officeart/2005/8/layout/radial2"/>
    <dgm:cxn modelId="{E3241ADE-094C-4826-A57D-5C3952B169D5}" srcId="{D5B1D61E-A6D8-49E4-A21E-032E87D78DA2}" destId="{5880C842-22CB-4E18-9CB0-389E9656F897}" srcOrd="2" destOrd="0" parTransId="{D071BE1D-02E3-439A-9A29-165707404580}" sibTransId="{CFA3899B-83D1-44A0-B18A-F6EF4A09FC68}"/>
    <dgm:cxn modelId="{A02B28DC-3CD9-4F3A-8239-59B6ABBA5004}" type="presOf" srcId="{64A2A87D-4EF9-4D91-A3DB-90892FA84414}" destId="{72C6C4AD-56C5-40ED-A718-B12F2AF7E075}" srcOrd="0" destOrd="2" presId="urn:microsoft.com/office/officeart/2005/8/layout/radial2"/>
    <dgm:cxn modelId="{0FA9FA97-B797-4A30-A49A-9A7104268266}" srcId="{A0F6FC81-1A63-4439-B0B8-719A6B43097C}" destId="{31263C2A-FD7F-4A95-A553-0BC83F00FDCE}" srcOrd="0" destOrd="0" parTransId="{24A53439-324B-461F-A1A4-CFD2A52CEF51}" sibTransId="{72EE9AD6-EC7E-4594-94FC-1C36705C3741}"/>
    <dgm:cxn modelId="{CDB5B250-F690-4D7D-B56E-A6D68931842D}" type="presParOf" srcId="{08F800CD-17DC-429C-8071-2E8A02A0B8BD}" destId="{2718578C-8213-4816-B143-B8B95AD560AA}" srcOrd="0" destOrd="0" presId="urn:microsoft.com/office/officeart/2005/8/layout/radial2"/>
    <dgm:cxn modelId="{0869064F-8632-406C-82F8-75BC14E7FD3B}" type="presParOf" srcId="{2718578C-8213-4816-B143-B8B95AD560AA}" destId="{F84F2657-0E09-4B4A-85E1-5D72EA94F4B8}" srcOrd="0" destOrd="0" presId="urn:microsoft.com/office/officeart/2005/8/layout/radial2"/>
    <dgm:cxn modelId="{2DA51E85-E257-47B7-AB76-D1522F371D02}" type="presParOf" srcId="{F84F2657-0E09-4B4A-85E1-5D72EA94F4B8}" destId="{06E34AA0-C22B-4B87-BB9F-F32D8C57F23E}" srcOrd="0" destOrd="0" presId="urn:microsoft.com/office/officeart/2005/8/layout/radial2"/>
    <dgm:cxn modelId="{B436AEE5-5EDB-46AC-A303-DBB43BD0C35A}" type="presParOf" srcId="{F84F2657-0E09-4B4A-85E1-5D72EA94F4B8}" destId="{E187B0CB-0881-49EF-9078-30EB23373C1B}" srcOrd="1" destOrd="0" presId="urn:microsoft.com/office/officeart/2005/8/layout/radial2"/>
    <dgm:cxn modelId="{0B4EB532-0ABD-4A77-A45B-2AD8E878922B}" type="presParOf" srcId="{2718578C-8213-4816-B143-B8B95AD560AA}" destId="{A3487A80-07A3-4C60-8655-AB9AAE32EE7A}" srcOrd="1" destOrd="0" presId="urn:microsoft.com/office/officeart/2005/8/layout/radial2"/>
    <dgm:cxn modelId="{7B528710-9BAE-49A0-897C-5DB2E78FDE5C}" type="presParOf" srcId="{2718578C-8213-4816-B143-B8B95AD560AA}" destId="{05581FC5-D3B7-44D8-9831-612858F63251}" srcOrd="2" destOrd="0" presId="urn:microsoft.com/office/officeart/2005/8/layout/radial2"/>
    <dgm:cxn modelId="{DD8A6EEB-609E-424C-85E3-359EEFBA047C}" type="presParOf" srcId="{05581FC5-D3B7-44D8-9831-612858F63251}" destId="{19E8E30B-B426-4D9A-88E1-EEFB5491073E}" srcOrd="0" destOrd="0" presId="urn:microsoft.com/office/officeart/2005/8/layout/radial2"/>
    <dgm:cxn modelId="{48994E0E-7F24-4706-9E0A-BE3C4A639E3E}" type="presParOf" srcId="{05581FC5-D3B7-44D8-9831-612858F63251}" destId="{B4EB15B2-6D68-4981-BE77-A8FB0C709DC4}" srcOrd="1" destOrd="0" presId="urn:microsoft.com/office/officeart/2005/8/layout/radial2"/>
    <dgm:cxn modelId="{F753F40A-6437-4404-8B0B-5D8B00C50522}" type="presParOf" srcId="{2718578C-8213-4816-B143-B8B95AD560AA}" destId="{E176F59B-FB2E-4E1B-AA88-AFF548E1F59A}" srcOrd="3" destOrd="0" presId="urn:microsoft.com/office/officeart/2005/8/layout/radial2"/>
    <dgm:cxn modelId="{D3819A87-1073-4D0F-B2A4-5A24FA966C50}" type="presParOf" srcId="{2718578C-8213-4816-B143-B8B95AD560AA}" destId="{6DB3E7F0-707D-4E39-B1AD-DCB74E9F302C}" srcOrd="4" destOrd="0" presId="urn:microsoft.com/office/officeart/2005/8/layout/radial2"/>
    <dgm:cxn modelId="{B4C16C8D-719E-44BF-B293-DA8B7239C8DA}" type="presParOf" srcId="{6DB3E7F0-707D-4E39-B1AD-DCB74E9F302C}" destId="{6FE0D533-30FF-494F-9117-2585C94E6018}" srcOrd="0" destOrd="0" presId="urn:microsoft.com/office/officeart/2005/8/layout/radial2"/>
    <dgm:cxn modelId="{2ED66BBE-263D-47EA-A712-4DCEFECD4655}" type="presParOf" srcId="{6DB3E7F0-707D-4E39-B1AD-DCB74E9F302C}" destId="{46476915-E9EC-4D6C-AF6D-C33DF5DDAF99}" srcOrd="1" destOrd="0" presId="urn:microsoft.com/office/officeart/2005/8/layout/radial2"/>
    <dgm:cxn modelId="{6F184003-2C82-4B68-A29A-BBD4916EAFC0}" type="presParOf" srcId="{2718578C-8213-4816-B143-B8B95AD560AA}" destId="{0E2438F4-0953-4BA9-8D8F-1D41FE8E885D}" srcOrd="5" destOrd="0" presId="urn:microsoft.com/office/officeart/2005/8/layout/radial2"/>
    <dgm:cxn modelId="{41CB2961-289B-4069-BC52-DB38C7A32610}" type="presParOf" srcId="{2718578C-8213-4816-B143-B8B95AD560AA}" destId="{D5ED14B2-3C15-448A-85EE-2176AE2B00EA}" srcOrd="6" destOrd="0" presId="urn:microsoft.com/office/officeart/2005/8/layout/radial2"/>
    <dgm:cxn modelId="{6F703AD2-E224-4329-84D3-DF3491FC1ECB}" type="presParOf" srcId="{D5ED14B2-3C15-448A-85EE-2176AE2B00EA}" destId="{0D6482D8-454F-474D-A29D-88E272357B2D}" srcOrd="0" destOrd="0" presId="urn:microsoft.com/office/officeart/2005/8/layout/radial2"/>
    <dgm:cxn modelId="{09C50BC0-E06C-4673-9F59-A8100F1643C7}" type="presParOf" srcId="{D5ED14B2-3C15-448A-85EE-2176AE2B00EA}" destId="{72C6C4AD-56C5-40ED-A718-B12F2AF7E075}" srcOrd="1" destOrd="0" presId="urn:microsoft.com/office/officeart/2005/8/layout/radial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74EE317-0F4D-4E7F-A37F-347474EE88D1}" type="doc">
      <dgm:prSet loTypeId="urn:microsoft.com/office/officeart/2005/8/layout/cycle4#1" loCatId="cycle" qsTypeId="urn:microsoft.com/office/officeart/2005/8/quickstyle/simple1" qsCatId="simple" csTypeId="urn:microsoft.com/office/officeart/2005/8/colors/accent5_5" csCatId="accent5" phldr="1"/>
      <dgm:spPr/>
      <dgm:t>
        <a:bodyPr/>
        <a:lstStyle/>
        <a:p>
          <a:endParaRPr lang="es-ES"/>
        </a:p>
      </dgm:t>
    </dgm:pt>
    <dgm:pt modelId="{0F2D3E4B-0ED3-4441-B461-7B75FD29653A}">
      <dgm:prSet phldrT="[Texto]"/>
      <dgm:spPr/>
      <dgm:t>
        <a:bodyPr/>
        <a:lstStyle/>
        <a:p>
          <a:r>
            <a:rPr lang="es-ES" b="1" dirty="0" smtClean="0"/>
            <a:t>Catalizador:</a:t>
          </a:r>
        </a:p>
        <a:p>
          <a:r>
            <a:rPr lang="es-ES" dirty="0" smtClean="0"/>
            <a:t>Charlas Universitarias</a:t>
          </a:r>
          <a:endParaRPr lang="es-ES" dirty="0"/>
        </a:p>
      </dgm:t>
    </dgm:pt>
    <dgm:pt modelId="{16C6FC13-8018-4D5C-8C7C-E5B48A9EE1B6}" type="parTrans" cxnId="{1956CF9B-BF54-4FEA-85BC-B6A4D5AA0FA4}">
      <dgm:prSet/>
      <dgm:spPr/>
      <dgm:t>
        <a:bodyPr/>
        <a:lstStyle/>
        <a:p>
          <a:endParaRPr lang="es-ES"/>
        </a:p>
      </dgm:t>
    </dgm:pt>
    <dgm:pt modelId="{87F29CCE-C92F-4F38-937F-6FCA7E76EDB4}" type="sibTrans" cxnId="{1956CF9B-BF54-4FEA-85BC-B6A4D5AA0FA4}">
      <dgm:prSet/>
      <dgm:spPr/>
      <dgm:t>
        <a:bodyPr/>
        <a:lstStyle/>
        <a:p>
          <a:endParaRPr lang="es-ES"/>
        </a:p>
      </dgm:t>
    </dgm:pt>
    <dgm:pt modelId="{71C63CC4-27DE-4D9D-8EF8-46CAF2F15435}">
      <dgm:prSet phldrT="[Texto]"/>
      <dgm:spPr/>
      <dgm:t>
        <a:bodyPr/>
        <a:lstStyle/>
        <a:p>
          <a:pPr algn="ctr"/>
          <a:r>
            <a:rPr lang="es-ES" dirty="0" smtClean="0"/>
            <a:t>Mundo Académico</a:t>
          </a:r>
          <a:endParaRPr lang="es-ES" dirty="0"/>
        </a:p>
      </dgm:t>
    </dgm:pt>
    <dgm:pt modelId="{928F9755-C07E-49DA-B9BA-CDFB41B33602}" type="parTrans" cxnId="{142D51DC-C81F-45C1-9712-ED57A6483508}">
      <dgm:prSet/>
      <dgm:spPr/>
      <dgm:t>
        <a:bodyPr/>
        <a:lstStyle/>
        <a:p>
          <a:endParaRPr lang="es-ES"/>
        </a:p>
      </dgm:t>
    </dgm:pt>
    <dgm:pt modelId="{A444ACC8-AF87-4DE4-A4F5-A8AC4CC2BB1B}" type="sibTrans" cxnId="{142D51DC-C81F-45C1-9712-ED57A6483508}">
      <dgm:prSet/>
      <dgm:spPr/>
      <dgm:t>
        <a:bodyPr/>
        <a:lstStyle/>
        <a:p>
          <a:endParaRPr lang="es-ES"/>
        </a:p>
      </dgm:t>
    </dgm:pt>
    <dgm:pt modelId="{E4DF1E2B-0E65-4A7F-ACC6-769194EAD466}">
      <dgm:prSet phldrT="[Texto]"/>
      <dgm:spPr/>
      <dgm:t>
        <a:bodyPr/>
        <a:lstStyle/>
        <a:p>
          <a:r>
            <a:rPr lang="es-ES" b="1" dirty="0" smtClean="0"/>
            <a:t>Catalizador:</a:t>
          </a:r>
        </a:p>
        <a:p>
          <a:r>
            <a:rPr lang="es-ES" dirty="0" smtClean="0"/>
            <a:t>Patrocinio Eventos </a:t>
          </a:r>
          <a:endParaRPr lang="es-ES" dirty="0"/>
        </a:p>
      </dgm:t>
    </dgm:pt>
    <dgm:pt modelId="{0DF7B520-70EA-49EB-9000-2AAE1E393FD9}" type="parTrans" cxnId="{AE38BDF6-2446-4F0B-8889-EA4A9972450D}">
      <dgm:prSet/>
      <dgm:spPr/>
      <dgm:t>
        <a:bodyPr/>
        <a:lstStyle/>
        <a:p>
          <a:endParaRPr lang="es-ES"/>
        </a:p>
      </dgm:t>
    </dgm:pt>
    <dgm:pt modelId="{DDE2CEE8-94D6-42E5-915D-70281B7EC327}" type="sibTrans" cxnId="{AE38BDF6-2446-4F0B-8889-EA4A9972450D}">
      <dgm:prSet/>
      <dgm:spPr/>
      <dgm:t>
        <a:bodyPr/>
        <a:lstStyle/>
        <a:p>
          <a:endParaRPr lang="es-ES"/>
        </a:p>
      </dgm:t>
    </dgm:pt>
    <dgm:pt modelId="{B07FBFE2-7CF1-4D16-A8D5-BAD2D8876806}">
      <dgm:prSet phldrT="[Texto]"/>
      <dgm:spPr/>
      <dgm:t>
        <a:bodyPr/>
        <a:lstStyle/>
        <a:p>
          <a:pPr algn="ctr"/>
          <a:r>
            <a:rPr lang="es-ES" dirty="0" smtClean="0"/>
            <a:t>Mundo Fundaciones</a:t>
          </a:r>
          <a:endParaRPr lang="es-ES" dirty="0"/>
        </a:p>
      </dgm:t>
    </dgm:pt>
    <dgm:pt modelId="{9F6B40AD-AD26-4322-9421-9382270F72CA}" type="parTrans" cxnId="{D4EB5EB9-37D7-4BFC-ABBF-BCD6AE27B5FB}">
      <dgm:prSet/>
      <dgm:spPr/>
      <dgm:t>
        <a:bodyPr/>
        <a:lstStyle/>
        <a:p>
          <a:endParaRPr lang="es-ES"/>
        </a:p>
      </dgm:t>
    </dgm:pt>
    <dgm:pt modelId="{EFF89188-197F-46AD-A05D-BE1A92BE060A}" type="sibTrans" cxnId="{D4EB5EB9-37D7-4BFC-ABBF-BCD6AE27B5FB}">
      <dgm:prSet/>
      <dgm:spPr/>
      <dgm:t>
        <a:bodyPr/>
        <a:lstStyle/>
        <a:p>
          <a:endParaRPr lang="es-ES"/>
        </a:p>
      </dgm:t>
    </dgm:pt>
    <dgm:pt modelId="{9858173D-0E4D-4897-A5AD-4C56A4E3985B}">
      <dgm:prSet phldrT="[Texto]"/>
      <dgm:spPr/>
      <dgm:t>
        <a:bodyPr/>
        <a:lstStyle/>
        <a:p>
          <a:r>
            <a:rPr lang="es-ES" b="1" dirty="0" smtClean="0"/>
            <a:t>Catalizador:</a:t>
          </a:r>
        </a:p>
        <a:p>
          <a:r>
            <a:rPr lang="es-ES" dirty="0" smtClean="0"/>
            <a:t>Eventos Pacto Global</a:t>
          </a:r>
        </a:p>
      </dgm:t>
    </dgm:pt>
    <dgm:pt modelId="{BEE9E73C-3F0E-4C40-BFE8-DC5BF225D640}" type="parTrans" cxnId="{1B82416D-E24D-4295-BFA0-510F4C71DD2D}">
      <dgm:prSet/>
      <dgm:spPr/>
      <dgm:t>
        <a:bodyPr/>
        <a:lstStyle/>
        <a:p>
          <a:endParaRPr lang="es-ES"/>
        </a:p>
      </dgm:t>
    </dgm:pt>
    <dgm:pt modelId="{EDC8A74A-F27D-4B80-A8E6-32042A7B035C}" type="sibTrans" cxnId="{1B82416D-E24D-4295-BFA0-510F4C71DD2D}">
      <dgm:prSet/>
      <dgm:spPr/>
      <dgm:t>
        <a:bodyPr/>
        <a:lstStyle/>
        <a:p>
          <a:endParaRPr lang="es-ES"/>
        </a:p>
      </dgm:t>
    </dgm:pt>
    <dgm:pt modelId="{DA40D31D-C6FB-4476-92DB-4D3E9EABB0CB}">
      <dgm:prSet phldrT="[Texto]"/>
      <dgm:spPr/>
      <dgm:t>
        <a:bodyPr/>
        <a:lstStyle/>
        <a:p>
          <a:pPr algn="ctr"/>
          <a:r>
            <a:rPr lang="es-ES" dirty="0" smtClean="0"/>
            <a:t>Mundo     ONU y Gobierno</a:t>
          </a:r>
          <a:endParaRPr lang="es-ES" dirty="0"/>
        </a:p>
      </dgm:t>
    </dgm:pt>
    <dgm:pt modelId="{13A85E4F-4D33-4F17-AFDF-D7442C419D70}" type="parTrans" cxnId="{0183D30B-B420-4A56-940E-80920AA7DCD5}">
      <dgm:prSet/>
      <dgm:spPr/>
      <dgm:t>
        <a:bodyPr/>
        <a:lstStyle/>
        <a:p>
          <a:endParaRPr lang="es-ES"/>
        </a:p>
      </dgm:t>
    </dgm:pt>
    <dgm:pt modelId="{539114C3-31D0-49CD-98F3-FAE07BBE54C6}" type="sibTrans" cxnId="{0183D30B-B420-4A56-940E-80920AA7DCD5}">
      <dgm:prSet/>
      <dgm:spPr/>
      <dgm:t>
        <a:bodyPr/>
        <a:lstStyle/>
        <a:p>
          <a:endParaRPr lang="es-ES"/>
        </a:p>
      </dgm:t>
    </dgm:pt>
    <dgm:pt modelId="{04785947-927A-49DB-BD02-72345D2EDE7A}">
      <dgm:prSet phldrT="[Texto]"/>
      <dgm:spPr/>
      <dgm:t>
        <a:bodyPr/>
        <a:lstStyle/>
        <a:p>
          <a:r>
            <a:rPr lang="es-ES" b="1" dirty="0" smtClean="0"/>
            <a:t>Catalizador:</a:t>
          </a:r>
        </a:p>
        <a:p>
          <a:r>
            <a:rPr lang="es-ES" dirty="0" smtClean="0"/>
            <a:t>Eventos Pacto Global</a:t>
          </a:r>
          <a:endParaRPr lang="es-ES" dirty="0"/>
        </a:p>
      </dgm:t>
    </dgm:pt>
    <dgm:pt modelId="{F2B7CC43-9288-4431-B122-DFC3106BB1D9}" type="parTrans" cxnId="{EE088768-FB07-4720-9B20-AAB08A7A0E59}">
      <dgm:prSet/>
      <dgm:spPr/>
      <dgm:t>
        <a:bodyPr/>
        <a:lstStyle/>
        <a:p>
          <a:endParaRPr lang="es-ES"/>
        </a:p>
      </dgm:t>
    </dgm:pt>
    <dgm:pt modelId="{EE6D9325-0D5D-45BF-B071-33F16830D628}" type="sibTrans" cxnId="{EE088768-FB07-4720-9B20-AAB08A7A0E59}">
      <dgm:prSet/>
      <dgm:spPr/>
      <dgm:t>
        <a:bodyPr/>
        <a:lstStyle/>
        <a:p>
          <a:endParaRPr lang="es-ES"/>
        </a:p>
      </dgm:t>
    </dgm:pt>
    <dgm:pt modelId="{108587D8-5CAD-4E77-BDA4-EE29C6757787}">
      <dgm:prSet phldrT="[Texto]"/>
      <dgm:spPr/>
      <dgm:t>
        <a:bodyPr/>
        <a:lstStyle/>
        <a:p>
          <a:pPr algn="ctr"/>
          <a:r>
            <a:rPr lang="es-ES" dirty="0" smtClean="0"/>
            <a:t>Mundo Empresarial</a:t>
          </a:r>
          <a:endParaRPr lang="es-ES" dirty="0"/>
        </a:p>
      </dgm:t>
    </dgm:pt>
    <dgm:pt modelId="{9E149F68-2C1E-4E93-822A-31011ACE0556}" type="parTrans" cxnId="{7137D100-FDC4-4A8D-BF1D-7218859DB10C}">
      <dgm:prSet/>
      <dgm:spPr/>
      <dgm:t>
        <a:bodyPr/>
        <a:lstStyle/>
        <a:p>
          <a:endParaRPr lang="es-ES"/>
        </a:p>
      </dgm:t>
    </dgm:pt>
    <dgm:pt modelId="{25E3EB83-09A7-41EB-8FFF-38AEA1780A29}" type="sibTrans" cxnId="{7137D100-FDC4-4A8D-BF1D-7218859DB10C}">
      <dgm:prSet/>
      <dgm:spPr/>
      <dgm:t>
        <a:bodyPr/>
        <a:lstStyle/>
        <a:p>
          <a:endParaRPr lang="es-ES"/>
        </a:p>
      </dgm:t>
    </dgm:pt>
    <dgm:pt modelId="{1316A0E6-0433-44FF-9F0C-CE58D6092AD2}">
      <dgm:prSet phldrT="[Texto]"/>
      <dgm:spPr/>
      <dgm:t>
        <a:bodyPr/>
        <a:lstStyle/>
        <a:p>
          <a:pPr algn="just"/>
          <a:endParaRPr lang="es-ES" dirty="0"/>
        </a:p>
      </dgm:t>
    </dgm:pt>
    <dgm:pt modelId="{A9A1EBC4-87DB-4526-A003-9EF11B47F79C}" type="parTrans" cxnId="{37A62F0B-B675-4F43-AB43-9F749EDFF292}">
      <dgm:prSet/>
      <dgm:spPr/>
      <dgm:t>
        <a:bodyPr/>
        <a:lstStyle/>
        <a:p>
          <a:endParaRPr lang="es-ES"/>
        </a:p>
      </dgm:t>
    </dgm:pt>
    <dgm:pt modelId="{9D8342E5-E11E-4A3F-93B7-A92CD11CA176}" type="sibTrans" cxnId="{37A62F0B-B675-4F43-AB43-9F749EDFF292}">
      <dgm:prSet/>
      <dgm:spPr/>
      <dgm:t>
        <a:bodyPr/>
        <a:lstStyle/>
        <a:p>
          <a:endParaRPr lang="es-ES"/>
        </a:p>
      </dgm:t>
    </dgm:pt>
    <dgm:pt modelId="{BD37B02D-7B44-4517-A0B2-4C29E2949D6C}">
      <dgm:prSet phldrT="[Texto]"/>
      <dgm:spPr/>
      <dgm:t>
        <a:bodyPr/>
        <a:lstStyle/>
        <a:p>
          <a:pPr algn="l"/>
          <a:endParaRPr lang="es-ES" dirty="0"/>
        </a:p>
      </dgm:t>
    </dgm:pt>
    <dgm:pt modelId="{1EC5D4B5-D686-4E7A-B8B6-1E7B4073091F}" type="parTrans" cxnId="{272A0963-B38E-43EC-92AA-EC314112EE7A}">
      <dgm:prSet/>
      <dgm:spPr/>
      <dgm:t>
        <a:bodyPr/>
        <a:lstStyle/>
        <a:p>
          <a:endParaRPr lang="es-ES"/>
        </a:p>
      </dgm:t>
    </dgm:pt>
    <dgm:pt modelId="{ED0401BC-1686-499D-9066-95C4E4EF162D}" type="sibTrans" cxnId="{272A0963-B38E-43EC-92AA-EC314112EE7A}">
      <dgm:prSet/>
      <dgm:spPr/>
      <dgm:t>
        <a:bodyPr/>
        <a:lstStyle/>
        <a:p>
          <a:endParaRPr lang="es-ES"/>
        </a:p>
      </dgm:t>
    </dgm:pt>
    <dgm:pt modelId="{4E18180E-7A0D-4FC3-889C-F9BC1B2361EA}" type="pres">
      <dgm:prSet presAssocID="{C74EE317-0F4D-4E7F-A37F-347474EE88D1}" presName="cycleMatrixDiagram" presStyleCnt="0">
        <dgm:presLayoutVars>
          <dgm:chMax val="1"/>
          <dgm:dir/>
          <dgm:animLvl val="lvl"/>
          <dgm:resizeHandles val="exact"/>
        </dgm:presLayoutVars>
      </dgm:prSet>
      <dgm:spPr/>
      <dgm:t>
        <a:bodyPr/>
        <a:lstStyle/>
        <a:p>
          <a:endParaRPr lang="es-ES"/>
        </a:p>
      </dgm:t>
    </dgm:pt>
    <dgm:pt modelId="{0E5A1367-2187-48A7-9BAC-71B2552A6588}" type="pres">
      <dgm:prSet presAssocID="{C74EE317-0F4D-4E7F-A37F-347474EE88D1}" presName="children" presStyleCnt="0"/>
      <dgm:spPr/>
      <dgm:t>
        <a:bodyPr/>
        <a:lstStyle/>
        <a:p>
          <a:endParaRPr lang="es-ES"/>
        </a:p>
      </dgm:t>
    </dgm:pt>
    <dgm:pt modelId="{958FD440-CD05-446A-B7F3-843850E11E03}" type="pres">
      <dgm:prSet presAssocID="{C74EE317-0F4D-4E7F-A37F-347474EE88D1}" presName="child1group" presStyleCnt="0"/>
      <dgm:spPr/>
      <dgm:t>
        <a:bodyPr/>
        <a:lstStyle/>
        <a:p>
          <a:endParaRPr lang="es-ES"/>
        </a:p>
      </dgm:t>
    </dgm:pt>
    <dgm:pt modelId="{6B930897-1459-4AB7-AE06-0BF3D8CF4A2B}" type="pres">
      <dgm:prSet presAssocID="{C74EE317-0F4D-4E7F-A37F-347474EE88D1}" presName="child1" presStyleLbl="bgAcc1" presStyleIdx="0" presStyleCnt="4"/>
      <dgm:spPr/>
      <dgm:t>
        <a:bodyPr/>
        <a:lstStyle/>
        <a:p>
          <a:endParaRPr lang="es-ES"/>
        </a:p>
      </dgm:t>
    </dgm:pt>
    <dgm:pt modelId="{DF80014D-2859-4998-9B13-F266E0652360}" type="pres">
      <dgm:prSet presAssocID="{C74EE317-0F4D-4E7F-A37F-347474EE88D1}" presName="child1Text" presStyleLbl="bgAcc1" presStyleIdx="0" presStyleCnt="4">
        <dgm:presLayoutVars>
          <dgm:bulletEnabled val="1"/>
        </dgm:presLayoutVars>
      </dgm:prSet>
      <dgm:spPr/>
      <dgm:t>
        <a:bodyPr/>
        <a:lstStyle/>
        <a:p>
          <a:endParaRPr lang="es-ES"/>
        </a:p>
      </dgm:t>
    </dgm:pt>
    <dgm:pt modelId="{C14AEF87-C371-46E4-9B39-285D35F75D25}" type="pres">
      <dgm:prSet presAssocID="{C74EE317-0F4D-4E7F-A37F-347474EE88D1}" presName="child2group" presStyleCnt="0"/>
      <dgm:spPr/>
      <dgm:t>
        <a:bodyPr/>
        <a:lstStyle/>
        <a:p>
          <a:endParaRPr lang="es-ES"/>
        </a:p>
      </dgm:t>
    </dgm:pt>
    <dgm:pt modelId="{579E1930-A8E2-4775-BA54-268C230925F7}" type="pres">
      <dgm:prSet presAssocID="{C74EE317-0F4D-4E7F-A37F-347474EE88D1}" presName="child2" presStyleLbl="bgAcc1" presStyleIdx="1" presStyleCnt="4"/>
      <dgm:spPr/>
      <dgm:t>
        <a:bodyPr/>
        <a:lstStyle/>
        <a:p>
          <a:endParaRPr lang="es-ES"/>
        </a:p>
      </dgm:t>
    </dgm:pt>
    <dgm:pt modelId="{60D4E55B-64C3-4182-AFF2-4605F6A53AC9}" type="pres">
      <dgm:prSet presAssocID="{C74EE317-0F4D-4E7F-A37F-347474EE88D1}" presName="child2Text" presStyleLbl="bgAcc1" presStyleIdx="1" presStyleCnt="4">
        <dgm:presLayoutVars>
          <dgm:bulletEnabled val="1"/>
        </dgm:presLayoutVars>
      </dgm:prSet>
      <dgm:spPr/>
      <dgm:t>
        <a:bodyPr/>
        <a:lstStyle/>
        <a:p>
          <a:endParaRPr lang="es-ES"/>
        </a:p>
      </dgm:t>
    </dgm:pt>
    <dgm:pt modelId="{89396921-E30C-404B-A077-BB196AFDCD41}" type="pres">
      <dgm:prSet presAssocID="{C74EE317-0F4D-4E7F-A37F-347474EE88D1}" presName="child3group" presStyleCnt="0"/>
      <dgm:spPr/>
      <dgm:t>
        <a:bodyPr/>
        <a:lstStyle/>
        <a:p>
          <a:endParaRPr lang="es-ES"/>
        </a:p>
      </dgm:t>
    </dgm:pt>
    <dgm:pt modelId="{7AABEF62-AE9F-4C0E-B947-CB3DB5C011BE}" type="pres">
      <dgm:prSet presAssocID="{C74EE317-0F4D-4E7F-A37F-347474EE88D1}" presName="child3" presStyleLbl="bgAcc1" presStyleIdx="2" presStyleCnt="4"/>
      <dgm:spPr/>
      <dgm:t>
        <a:bodyPr/>
        <a:lstStyle/>
        <a:p>
          <a:endParaRPr lang="es-ES"/>
        </a:p>
      </dgm:t>
    </dgm:pt>
    <dgm:pt modelId="{A78EDA0D-5520-42AE-9793-88D951E0C8C5}" type="pres">
      <dgm:prSet presAssocID="{C74EE317-0F4D-4E7F-A37F-347474EE88D1}" presName="child3Text" presStyleLbl="bgAcc1" presStyleIdx="2" presStyleCnt="4">
        <dgm:presLayoutVars>
          <dgm:bulletEnabled val="1"/>
        </dgm:presLayoutVars>
      </dgm:prSet>
      <dgm:spPr/>
      <dgm:t>
        <a:bodyPr/>
        <a:lstStyle/>
        <a:p>
          <a:endParaRPr lang="es-ES"/>
        </a:p>
      </dgm:t>
    </dgm:pt>
    <dgm:pt modelId="{95C6ADAA-94AB-4C48-A5C8-42CF3DD67380}" type="pres">
      <dgm:prSet presAssocID="{C74EE317-0F4D-4E7F-A37F-347474EE88D1}" presName="child4group" presStyleCnt="0"/>
      <dgm:spPr/>
      <dgm:t>
        <a:bodyPr/>
        <a:lstStyle/>
        <a:p>
          <a:endParaRPr lang="es-ES"/>
        </a:p>
      </dgm:t>
    </dgm:pt>
    <dgm:pt modelId="{3E1059CA-0B2D-4734-88E2-70732734F3AB}" type="pres">
      <dgm:prSet presAssocID="{C74EE317-0F4D-4E7F-A37F-347474EE88D1}" presName="child4" presStyleLbl="bgAcc1" presStyleIdx="3" presStyleCnt="4"/>
      <dgm:spPr/>
      <dgm:t>
        <a:bodyPr/>
        <a:lstStyle/>
        <a:p>
          <a:endParaRPr lang="es-ES"/>
        </a:p>
      </dgm:t>
    </dgm:pt>
    <dgm:pt modelId="{326CEA7F-1A36-48BA-82D9-5CBF30871DE9}" type="pres">
      <dgm:prSet presAssocID="{C74EE317-0F4D-4E7F-A37F-347474EE88D1}" presName="child4Text" presStyleLbl="bgAcc1" presStyleIdx="3" presStyleCnt="4">
        <dgm:presLayoutVars>
          <dgm:bulletEnabled val="1"/>
        </dgm:presLayoutVars>
      </dgm:prSet>
      <dgm:spPr/>
      <dgm:t>
        <a:bodyPr/>
        <a:lstStyle/>
        <a:p>
          <a:endParaRPr lang="es-ES"/>
        </a:p>
      </dgm:t>
    </dgm:pt>
    <dgm:pt modelId="{88644FF1-1C3C-428D-B89E-60ED51D6CAD9}" type="pres">
      <dgm:prSet presAssocID="{C74EE317-0F4D-4E7F-A37F-347474EE88D1}" presName="childPlaceholder" presStyleCnt="0"/>
      <dgm:spPr/>
      <dgm:t>
        <a:bodyPr/>
        <a:lstStyle/>
        <a:p>
          <a:endParaRPr lang="es-ES"/>
        </a:p>
      </dgm:t>
    </dgm:pt>
    <dgm:pt modelId="{85D47E88-2822-41A6-A83E-7C9C29C3379E}" type="pres">
      <dgm:prSet presAssocID="{C74EE317-0F4D-4E7F-A37F-347474EE88D1}" presName="circle" presStyleCnt="0"/>
      <dgm:spPr/>
      <dgm:t>
        <a:bodyPr/>
        <a:lstStyle/>
        <a:p>
          <a:endParaRPr lang="es-ES"/>
        </a:p>
      </dgm:t>
    </dgm:pt>
    <dgm:pt modelId="{2E8E2178-FBB7-4809-9C01-8A6ABE5BAD77}" type="pres">
      <dgm:prSet presAssocID="{C74EE317-0F4D-4E7F-A37F-347474EE88D1}" presName="quadrant1" presStyleLbl="node1" presStyleIdx="0" presStyleCnt="4" custLinFactNeighborX="-509" custLinFactNeighborY="-509">
        <dgm:presLayoutVars>
          <dgm:chMax val="1"/>
          <dgm:bulletEnabled val="1"/>
        </dgm:presLayoutVars>
      </dgm:prSet>
      <dgm:spPr/>
      <dgm:t>
        <a:bodyPr/>
        <a:lstStyle/>
        <a:p>
          <a:endParaRPr lang="es-ES"/>
        </a:p>
      </dgm:t>
    </dgm:pt>
    <dgm:pt modelId="{9B9DDD37-F6A2-4569-99E4-D02A922D8D2D}" type="pres">
      <dgm:prSet presAssocID="{C74EE317-0F4D-4E7F-A37F-347474EE88D1}" presName="quadrant2" presStyleLbl="node1" presStyleIdx="1" presStyleCnt="4">
        <dgm:presLayoutVars>
          <dgm:chMax val="1"/>
          <dgm:bulletEnabled val="1"/>
        </dgm:presLayoutVars>
      </dgm:prSet>
      <dgm:spPr/>
      <dgm:t>
        <a:bodyPr/>
        <a:lstStyle/>
        <a:p>
          <a:endParaRPr lang="es-ES"/>
        </a:p>
      </dgm:t>
    </dgm:pt>
    <dgm:pt modelId="{EE5E364B-1F74-4CAF-A895-45353B4AD68C}" type="pres">
      <dgm:prSet presAssocID="{C74EE317-0F4D-4E7F-A37F-347474EE88D1}" presName="quadrant3" presStyleLbl="node1" presStyleIdx="2" presStyleCnt="4">
        <dgm:presLayoutVars>
          <dgm:chMax val="1"/>
          <dgm:bulletEnabled val="1"/>
        </dgm:presLayoutVars>
      </dgm:prSet>
      <dgm:spPr/>
      <dgm:t>
        <a:bodyPr/>
        <a:lstStyle/>
        <a:p>
          <a:endParaRPr lang="es-ES"/>
        </a:p>
      </dgm:t>
    </dgm:pt>
    <dgm:pt modelId="{BE62C798-57D3-4899-8BE7-C2E012AE1413}" type="pres">
      <dgm:prSet presAssocID="{C74EE317-0F4D-4E7F-A37F-347474EE88D1}" presName="quadrant4" presStyleLbl="node1" presStyleIdx="3" presStyleCnt="4">
        <dgm:presLayoutVars>
          <dgm:chMax val="1"/>
          <dgm:bulletEnabled val="1"/>
        </dgm:presLayoutVars>
      </dgm:prSet>
      <dgm:spPr/>
      <dgm:t>
        <a:bodyPr/>
        <a:lstStyle/>
        <a:p>
          <a:endParaRPr lang="es-ES"/>
        </a:p>
      </dgm:t>
    </dgm:pt>
    <dgm:pt modelId="{A05F4A73-88A8-42DA-A2DC-430A7CBD9526}" type="pres">
      <dgm:prSet presAssocID="{C74EE317-0F4D-4E7F-A37F-347474EE88D1}" presName="quadrantPlaceholder" presStyleCnt="0"/>
      <dgm:spPr/>
      <dgm:t>
        <a:bodyPr/>
        <a:lstStyle/>
        <a:p>
          <a:endParaRPr lang="es-ES"/>
        </a:p>
      </dgm:t>
    </dgm:pt>
    <dgm:pt modelId="{6A8A07AC-1C33-49D8-9AAB-70AFED6047D4}" type="pres">
      <dgm:prSet presAssocID="{C74EE317-0F4D-4E7F-A37F-347474EE88D1}" presName="center1" presStyleLbl="fgShp" presStyleIdx="0" presStyleCnt="2"/>
      <dgm:spPr/>
      <dgm:t>
        <a:bodyPr/>
        <a:lstStyle/>
        <a:p>
          <a:endParaRPr lang="es-ES"/>
        </a:p>
      </dgm:t>
    </dgm:pt>
    <dgm:pt modelId="{3F61D8E0-01B7-45AF-8DBF-5A22C8DCDBAF}" type="pres">
      <dgm:prSet presAssocID="{C74EE317-0F4D-4E7F-A37F-347474EE88D1}" presName="center2" presStyleLbl="fgShp" presStyleIdx="1" presStyleCnt="2"/>
      <dgm:spPr/>
      <dgm:t>
        <a:bodyPr/>
        <a:lstStyle/>
        <a:p>
          <a:endParaRPr lang="es-ES"/>
        </a:p>
      </dgm:t>
    </dgm:pt>
  </dgm:ptLst>
  <dgm:cxnLst>
    <dgm:cxn modelId="{D4654230-4B60-4ABE-9399-446279AC86D4}" type="presOf" srcId="{BD37B02D-7B44-4517-A0B2-4C29E2949D6C}" destId="{60D4E55B-64C3-4182-AFF2-4605F6A53AC9}" srcOrd="1" destOrd="0" presId="urn:microsoft.com/office/officeart/2005/8/layout/cycle4#1"/>
    <dgm:cxn modelId="{7137D100-FDC4-4A8D-BF1D-7218859DB10C}" srcId="{04785947-927A-49DB-BD02-72345D2EDE7A}" destId="{108587D8-5CAD-4E77-BDA4-EE29C6757787}" srcOrd="0" destOrd="0" parTransId="{9E149F68-2C1E-4E93-822A-31011ACE0556}" sibTransId="{25E3EB83-09A7-41EB-8FFF-38AEA1780A29}"/>
    <dgm:cxn modelId="{0183D30B-B420-4A56-940E-80920AA7DCD5}" srcId="{9858173D-0E4D-4897-A5AD-4C56A4E3985B}" destId="{DA40D31D-C6FB-4476-92DB-4D3E9EABB0CB}" srcOrd="0" destOrd="0" parTransId="{13A85E4F-4D33-4F17-AFDF-D7442C419D70}" sibTransId="{539114C3-31D0-49CD-98F3-FAE07BBE54C6}"/>
    <dgm:cxn modelId="{AABA0BD2-0C67-489A-AB6C-44D05A79E42E}" type="presOf" srcId="{BD37B02D-7B44-4517-A0B2-4C29E2949D6C}" destId="{579E1930-A8E2-4775-BA54-268C230925F7}" srcOrd="0" destOrd="0" presId="urn:microsoft.com/office/officeart/2005/8/layout/cycle4#1"/>
    <dgm:cxn modelId="{142D51DC-C81F-45C1-9712-ED57A6483508}" srcId="{0F2D3E4B-0ED3-4441-B461-7B75FD29653A}" destId="{71C63CC4-27DE-4D9D-8EF8-46CAF2F15435}" srcOrd="1" destOrd="0" parTransId="{928F9755-C07E-49DA-B9BA-CDFB41B33602}" sibTransId="{A444ACC8-AF87-4DE4-A4F5-A8AC4CC2BB1B}"/>
    <dgm:cxn modelId="{AE38BDF6-2446-4F0B-8889-EA4A9972450D}" srcId="{C74EE317-0F4D-4E7F-A37F-347474EE88D1}" destId="{E4DF1E2B-0E65-4A7F-ACC6-769194EAD466}" srcOrd="1" destOrd="0" parTransId="{0DF7B520-70EA-49EB-9000-2AAE1E393FD9}" sibTransId="{DDE2CEE8-94D6-42E5-915D-70281B7EC327}"/>
    <dgm:cxn modelId="{8C4E173C-2D12-44CC-B70A-A232EAB80B57}" type="presOf" srcId="{71C63CC4-27DE-4D9D-8EF8-46CAF2F15435}" destId="{DF80014D-2859-4998-9B13-F266E0652360}" srcOrd="1" destOrd="1" presId="urn:microsoft.com/office/officeart/2005/8/layout/cycle4#1"/>
    <dgm:cxn modelId="{67F0D6FD-0560-4D4B-BD2F-212FF578CF60}" type="presOf" srcId="{DA40D31D-C6FB-4476-92DB-4D3E9EABB0CB}" destId="{7AABEF62-AE9F-4C0E-B947-CB3DB5C011BE}" srcOrd="0" destOrd="0" presId="urn:microsoft.com/office/officeart/2005/8/layout/cycle4#1"/>
    <dgm:cxn modelId="{1B82416D-E24D-4295-BFA0-510F4C71DD2D}" srcId="{C74EE317-0F4D-4E7F-A37F-347474EE88D1}" destId="{9858173D-0E4D-4897-A5AD-4C56A4E3985B}" srcOrd="2" destOrd="0" parTransId="{BEE9E73C-3F0E-4C40-BFE8-DC5BF225D640}" sibTransId="{EDC8A74A-F27D-4B80-A8E6-32042A7B035C}"/>
    <dgm:cxn modelId="{D4B3FE86-2EA5-4B40-AA98-910E12B38249}" type="presOf" srcId="{B07FBFE2-7CF1-4D16-A8D5-BAD2D8876806}" destId="{579E1930-A8E2-4775-BA54-268C230925F7}" srcOrd="0" destOrd="1" presId="urn:microsoft.com/office/officeart/2005/8/layout/cycle4#1"/>
    <dgm:cxn modelId="{272A0963-B38E-43EC-92AA-EC314112EE7A}" srcId="{E4DF1E2B-0E65-4A7F-ACC6-769194EAD466}" destId="{BD37B02D-7B44-4517-A0B2-4C29E2949D6C}" srcOrd="0" destOrd="0" parTransId="{1EC5D4B5-D686-4E7A-B8B6-1E7B4073091F}" sibTransId="{ED0401BC-1686-499D-9066-95C4E4EF162D}"/>
    <dgm:cxn modelId="{EFEAEDC9-3DBF-4AF5-8716-3F0F6D19C48E}" type="presOf" srcId="{1316A0E6-0433-44FF-9F0C-CE58D6092AD2}" destId="{DF80014D-2859-4998-9B13-F266E0652360}" srcOrd="1" destOrd="0" presId="urn:microsoft.com/office/officeart/2005/8/layout/cycle4#1"/>
    <dgm:cxn modelId="{FEE261C3-56F8-4BB4-B982-08D196591214}" type="presOf" srcId="{04785947-927A-49DB-BD02-72345D2EDE7A}" destId="{BE62C798-57D3-4899-8BE7-C2E012AE1413}" srcOrd="0" destOrd="0" presId="urn:microsoft.com/office/officeart/2005/8/layout/cycle4#1"/>
    <dgm:cxn modelId="{3DA0B443-D42A-44CE-8F77-9E170926B57A}" type="presOf" srcId="{B07FBFE2-7CF1-4D16-A8D5-BAD2D8876806}" destId="{60D4E55B-64C3-4182-AFF2-4605F6A53AC9}" srcOrd="1" destOrd="1" presId="urn:microsoft.com/office/officeart/2005/8/layout/cycle4#1"/>
    <dgm:cxn modelId="{37A62F0B-B675-4F43-AB43-9F749EDFF292}" srcId="{0F2D3E4B-0ED3-4441-B461-7B75FD29653A}" destId="{1316A0E6-0433-44FF-9F0C-CE58D6092AD2}" srcOrd="0" destOrd="0" parTransId="{A9A1EBC4-87DB-4526-A003-9EF11B47F79C}" sibTransId="{9D8342E5-E11E-4A3F-93B7-A92CD11CA176}"/>
    <dgm:cxn modelId="{3A64D96D-3548-496A-9384-CA3D1A0085D4}" type="presOf" srcId="{108587D8-5CAD-4E77-BDA4-EE29C6757787}" destId="{3E1059CA-0B2D-4734-88E2-70732734F3AB}" srcOrd="0" destOrd="0" presId="urn:microsoft.com/office/officeart/2005/8/layout/cycle4#1"/>
    <dgm:cxn modelId="{1956CF9B-BF54-4FEA-85BC-B6A4D5AA0FA4}" srcId="{C74EE317-0F4D-4E7F-A37F-347474EE88D1}" destId="{0F2D3E4B-0ED3-4441-B461-7B75FD29653A}" srcOrd="0" destOrd="0" parTransId="{16C6FC13-8018-4D5C-8C7C-E5B48A9EE1B6}" sibTransId="{87F29CCE-C92F-4F38-937F-6FCA7E76EDB4}"/>
    <dgm:cxn modelId="{0C7A6905-5DB6-4DB7-9847-1A730862E0E0}" type="presOf" srcId="{71C63CC4-27DE-4D9D-8EF8-46CAF2F15435}" destId="{6B930897-1459-4AB7-AE06-0BF3D8CF4A2B}" srcOrd="0" destOrd="1" presId="urn:microsoft.com/office/officeart/2005/8/layout/cycle4#1"/>
    <dgm:cxn modelId="{E8227EA7-BEF9-4EDB-9B15-A0FC9B5B57EF}" type="presOf" srcId="{1316A0E6-0433-44FF-9F0C-CE58D6092AD2}" destId="{6B930897-1459-4AB7-AE06-0BF3D8CF4A2B}" srcOrd="0" destOrd="0" presId="urn:microsoft.com/office/officeart/2005/8/layout/cycle4#1"/>
    <dgm:cxn modelId="{D4EB5EB9-37D7-4BFC-ABBF-BCD6AE27B5FB}" srcId="{E4DF1E2B-0E65-4A7F-ACC6-769194EAD466}" destId="{B07FBFE2-7CF1-4D16-A8D5-BAD2D8876806}" srcOrd="1" destOrd="0" parTransId="{9F6B40AD-AD26-4322-9421-9382270F72CA}" sibTransId="{EFF89188-197F-46AD-A05D-BE1A92BE060A}"/>
    <dgm:cxn modelId="{33E82155-6D51-4199-A540-65A709BDB6B6}" type="presOf" srcId="{E4DF1E2B-0E65-4A7F-ACC6-769194EAD466}" destId="{9B9DDD37-F6A2-4569-99E4-D02A922D8D2D}" srcOrd="0" destOrd="0" presId="urn:microsoft.com/office/officeart/2005/8/layout/cycle4#1"/>
    <dgm:cxn modelId="{DE3E1473-5AA3-49BF-8592-27079CECA0CE}" type="presOf" srcId="{9858173D-0E4D-4897-A5AD-4C56A4E3985B}" destId="{EE5E364B-1F74-4CAF-A895-45353B4AD68C}" srcOrd="0" destOrd="0" presId="urn:microsoft.com/office/officeart/2005/8/layout/cycle4#1"/>
    <dgm:cxn modelId="{3AFC80E4-A8EF-4A24-BED6-18928D35644E}" type="presOf" srcId="{DA40D31D-C6FB-4476-92DB-4D3E9EABB0CB}" destId="{A78EDA0D-5520-42AE-9793-88D951E0C8C5}" srcOrd="1" destOrd="0" presId="urn:microsoft.com/office/officeart/2005/8/layout/cycle4#1"/>
    <dgm:cxn modelId="{AAA935C0-2072-43BD-9E99-F3643418A2B6}" type="presOf" srcId="{C74EE317-0F4D-4E7F-A37F-347474EE88D1}" destId="{4E18180E-7A0D-4FC3-889C-F9BC1B2361EA}" srcOrd="0" destOrd="0" presId="urn:microsoft.com/office/officeart/2005/8/layout/cycle4#1"/>
    <dgm:cxn modelId="{326E2895-4462-4D17-871B-D3C757BAA5BA}" type="presOf" srcId="{0F2D3E4B-0ED3-4441-B461-7B75FD29653A}" destId="{2E8E2178-FBB7-4809-9C01-8A6ABE5BAD77}" srcOrd="0" destOrd="0" presId="urn:microsoft.com/office/officeart/2005/8/layout/cycle4#1"/>
    <dgm:cxn modelId="{EE088768-FB07-4720-9B20-AAB08A7A0E59}" srcId="{C74EE317-0F4D-4E7F-A37F-347474EE88D1}" destId="{04785947-927A-49DB-BD02-72345D2EDE7A}" srcOrd="3" destOrd="0" parTransId="{F2B7CC43-9288-4431-B122-DFC3106BB1D9}" sibTransId="{EE6D9325-0D5D-45BF-B071-33F16830D628}"/>
    <dgm:cxn modelId="{883D3FE0-AD9E-46D1-906D-F76B7083C45F}" type="presOf" srcId="{108587D8-5CAD-4E77-BDA4-EE29C6757787}" destId="{326CEA7F-1A36-48BA-82D9-5CBF30871DE9}" srcOrd="1" destOrd="0" presId="urn:microsoft.com/office/officeart/2005/8/layout/cycle4#1"/>
    <dgm:cxn modelId="{428E1CA3-F258-4CB0-AA78-6DF24A9E79AA}" type="presParOf" srcId="{4E18180E-7A0D-4FC3-889C-F9BC1B2361EA}" destId="{0E5A1367-2187-48A7-9BAC-71B2552A6588}" srcOrd="0" destOrd="0" presId="urn:microsoft.com/office/officeart/2005/8/layout/cycle4#1"/>
    <dgm:cxn modelId="{EFD8A0C1-9E36-4AB6-8CE0-3B7557BDE50A}" type="presParOf" srcId="{0E5A1367-2187-48A7-9BAC-71B2552A6588}" destId="{958FD440-CD05-446A-B7F3-843850E11E03}" srcOrd="0" destOrd="0" presId="urn:microsoft.com/office/officeart/2005/8/layout/cycle4#1"/>
    <dgm:cxn modelId="{01454067-78BA-425F-8554-412373F2213C}" type="presParOf" srcId="{958FD440-CD05-446A-B7F3-843850E11E03}" destId="{6B930897-1459-4AB7-AE06-0BF3D8CF4A2B}" srcOrd="0" destOrd="0" presId="urn:microsoft.com/office/officeart/2005/8/layout/cycle4#1"/>
    <dgm:cxn modelId="{044C4E81-0067-4E13-87A7-07E10341E0DE}" type="presParOf" srcId="{958FD440-CD05-446A-B7F3-843850E11E03}" destId="{DF80014D-2859-4998-9B13-F266E0652360}" srcOrd="1" destOrd="0" presId="urn:microsoft.com/office/officeart/2005/8/layout/cycle4#1"/>
    <dgm:cxn modelId="{174D6E8B-FA20-41EB-A65A-5ED5ECF592D0}" type="presParOf" srcId="{0E5A1367-2187-48A7-9BAC-71B2552A6588}" destId="{C14AEF87-C371-46E4-9B39-285D35F75D25}" srcOrd="1" destOrd="0" presId="urn:microsoft.com/office/officeart/2005/8/layout/cycle4#1"/>
    <dgm:cxn modelId="{8452A867-95DA-4E7B-A74A-6AD091B1D24B}" type="presParOf" srcId="{C14AEF87-C371-46E4-9B39-285D35F75D25}" destId="{579E1930-A8E2-4775-BA54-268C230925F7}" srcOrd="0" destOrd="0" presId="urn:microsoft.com/office/officeart/2005/8/layout/cycle4#1"/>
    <dgm:cxn modelId="{081500B0-023A-4FB3-A90A-653754FAFEF1}" type="presParOf" srcId="{C14AEF87-C371-46E4-9B39-285D35F75D25}" destId="{60D4E55B-64C3-4182-AFF2-4605F6A53AC9}" srcOrd="1" destOrd="0" presId="urn:microsoft.com/office/officeart/2005/8/layout/cycle4#1"/>
    <dgm:cxn modelId="{96AEB261-14CA-4ACE-8441-77DCE0CA1ED9}" type="presParOf" srcId="{0E5A1367-2187-48A7-9BAC-71B2552A6588}" destId="{89396921-E30C-404B-A077-BB196AFDCD41}" srcOrd="2" destOrd="0" presId="urn:microsoft.com/office/officeart/2005/8/layout/cycle4#1"/>
    <dgm:cxn modelId="{AD44AA17-641A-4D1A-98AD-69778BA50CFC}" type="presParOf" srcId="{89396921-E30C-404B-A077-BB196AFDCD41}" destId="{7AABEF62-AE9F-4C0E-B947-CB3DB5C011BE}" srcOrd="0" destOrd="0" presId="urn:microsoft.com/office/officeart/2005/8/layout/cycle4#1"/>
    <dgm:cxn modelId="{B3F78A1C-4DE8-427A-B28B-9B21C92D5728}" type="presParOf" srcId="{89396921-E30C-404B-A077-BB196AFDCD41}" destId="{A78EDA0D-5520-42AE-9793-88D951E0C8C5}" srcOrd="1" destOrd="0" presId="urn:microsoft.com/office/officeart/2005/8/layout/cycle4#1"/>
    <dgm:cxn modelId="{5F5FDACA-0566-4729-B865-B75B247B6B6D}" type="presParOf" srcId="{0E5A1367-2187-48A7-9BAC-71B2552A6588}" destId="{95C6ADAA-94AB-4C48-A5C8-42CF3DD67380}" srcOrd="3" destOrd="0" presId="urn:microsoft.com/office/officeart/2005/8/layout/cycle4#1"/>
    <dgm:cxn modelId="{7A166D26-473B-4835-88B3-E7BEDD3CE219}" type="presParOf" srcId="{95C6ADAA-94AB-4C48-A5C8-42CF3DD67380}" destId="{3E1059CA-0B2D-4734-88E2-70732734F3AB}" srcOrd="0" destOrd="0" presId="urn:microsoft.com/office/officeart/2005/8/layout/cycle4#1"/>
    <dgm:cxn modelId="{DD891942-DDE6-49E0-817D-F39D52B39A77}" type="presParOf" srcId="{95C6ADAA-94AB-4C48-A5C8-42CF3DD67380}" destId="{326CEA7F-1A36-48BA-82D9-5CBF30871DE9}" srcOrd="1" destOrd="0" presId="urn:microsoft.com/office/officeart/2005/8/layout/cycle4#1"/>
    <dgm:cxn modelId="{0687672E-04D0-419B-92D9-AF1544E1806F}" type="presParOf" srcId="{0E5A1367-2187-48A7-9BAC-71B2552A6588}" destId="{88644FF1-1C3C-428D-B89E-60ED51D6CAD9}" srcOrd="4" destOrd="0" presId="urn:microsoft.com/office/officeart/2005/8/layout/cycle4#1"/>
    <dgm:cxn modelId="{EE54C786-0442-467C-90DF-7D84AADAB590}" type="presParOf" srcId="{4E18180E-7A0D-4FC3-889C-F9BC1B2361EA}" destId="{85D47E88-2822-41A6-A83E-7C9C29C3379E}" srcOrd="1" destOrd="0" presId="urn:microsoft.com/office/officeart/2005/8/layout/cycle4#1"/>
    <dgm:cxn modelId="{B844D924-2F30-4DF5-B9CE-577B243D6EEB}" type="presParOf" srcId="{85D47E88-2822-41A6-A83E-7C9C29C3379E}" destId="{2E8E2178-FBB7-4809-9C01-8A6ABE5BAD77}" srcOrd="0" destOrd="0" presId="urn:microsoft.com/office/officeart/2005/8/layout/cycle4#1"/>
    <dgm:cxn modelId="{E29BB91B-B910-45E9-8EBC-A4A22120B67A}" type="presParOf" srcId="{85D47E88-2822-41A6-A83E-7C9C29C3379E}" destId="{9B9DDD37-F6A2-4569-99E4-D02A922D8D2D}" srcOrd="1" destOrd="0" presId="urn:microsoft.com/office/officeart/2005/8/layout/cycle4#1"/>
    <dgm:cxn modelId="{B3D344DD-C186-4861-B179-B35A80F28A87}" type="presParOf" srcId="{85D47E88-2822-41A6-A83E-7C9C29C3379E}" destId="{EE5E364B-1F74-4CAF-A895-45353B4AD68C}" srcOrd="2" destOrd="0" presId="urn:microsoft.com/office/officeart/2005/8/layout/cycle4#1"/>
    <dgm:cxn modelId="{3EC5A680-F410-4691-B9C1-F7F01C233592}" type="presParOf" srcId="{85D47E88-2822-41A6-A83E-7C9C29C3379E}" destId="{BE62C798-57D3-4899-8BE7-C2E012AE1413}" srcOrd="3" destOrd="0" presId="urn:microsoft.com/office/officeart/2005/8/layout/cycle4#1"/>
    <dgm:cxn modelId="{F98E502E-09FE-4522-9CD4-2CDECB5342A5}" type="presParOf" srcId="{85D47E88-2822-41A6-A83E-7C9C29C3379E}" destId="{A05F4A73-88A8-42DA-A2DC-430A7CBD9526}" srcOrd="4" destOrd="0" presId="urn:microsoft.com/office/officeart/2005/8/layout/cycle4#1"/>
    <dgm:cxn modelId="{DB5BEB1C-2BF6-4B3B-9582-6BA7F2777881}" type="presParOf" srcId="{4E18180E-7A0D-4FC3-889C-F9BC1B2361EA}" destId="{6A8A07AC-1C33-49D8-9AAB-70AFED6047D4}" srcOrd="2" destOrd="0" presId="urn:microsoft.com/office/officeart/2005/8/layout/cycle4#1"/>
    <dgm:cxn modelId="{0637B226-68E0-4A36-9804-885ACAD6FEE5}" type="presParOf" srcId="{4E18180E-7A0D-4FC3-889C-F9BC1B2361EA}" destId="{3F61D8E0-01B7-45AF-8DBF-5A22C8DCDBAF}" srcOrd="3" destOrd="0" presId="urn:microsoft.com/office/officeart/2005/8/layout/cycle4#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0750349-1DB2-4A5C-97A1-5665926564AE}" type="doc">
      <dgm:prSet loTypeId="urn:microsoft.com/office/officeart/2005/8/layout/target3" loCatId="list" qsTypeId="urn:microsoft.com/office/officeart/2005/8/quickstyle/simple1" qsCatId="simple" csTypeId="urn:microsoft.com/office/officeart/2005/8/colors/accent5_3" csCatId="accent5" phldr="1"/>
      <dgm:spPr/>
      <dgm:t>
        <a:bodyPr/>
        <a:lstStyle/>
        <a:p>
          <a:endParaRPr lang="es-CL"/>
        </a:p>
      </dgm:t>
    </dgm:pt>
    <dgm:pt modelId="{4D987F6D-BEBF-4F1B-91E3-FBAF0416950D}">
      <dgm:prSet phldrT="[Texto]"/>
      <dgm:spPr/>
      <dgm:t>
        <a:bodyPr/>
        <a:lstStyle/>
        <a:p>
          <a:r>
            <a:rPr lang="es-CL" dirty="0" smtClean="0"/>
            <a:t>Expositor </a:t>
          </a:r>
        </a:p>
        <a:p>
          <a:r>
            <a:rPr lang="es-CL" dirty="0" smtClean="0"/>
            <a:t>Central</a:t>
          </a:r>
          <a:endParaRPr lang="es-CL" dirty="0"/>
        </a:p>
      </dgm:t>
    </dgm:pt>
    <dgm:pt modelId="{EBAA863D-8268-47EE-A533-8C7A9614F7D0}" type="parTrans" cxnId="{E8D7020B-D342-4C7B-B5DE-6BAFA5A51FDE}">
      <dgm:prSet/>
      <dgm:spPr/>
      <dgm:t>
        <a:bodyPr/>
        <a:lstStyle/>
        <a:p>
          <a:endParaRPr lang="es-CL"/>
        </a:p>
      </dgm:t>
    </dgm:pt>
    <dgm:pt modelId="{8A795F4F-8211-4168-B265-E573A10E58F6}" type="sibTrans" cxnId="{E8D7020B-D342-4C7B-B5DE-6BAFA5A51FDE}">
      <dgm:prSet/>
      <dgm:spPr/>
      <dgm:t>
        <a:bodyPr/>
        <a:lstStyle/>
        <a:p>
          <a:endParaRPr lang="es-CL"/>
        </a:p>
      </dgm:t>
    </dgm:pt>
    <dgm:pt modelId="{D1C58562-75D4-4E36-A5C0-A160A7A7C8DE}">
      <dgm:prSet phldrT="[Texto]"/>
      <dgm:spPr/>
      <dgm:t>
        <a:bodyPr/>
        <a:lstStyle/>
        <a:p>
          <a:r>
            <a:rPr lang="es-CL" dirty="0" smtClean="0"/>
            <a:t>Panel </a:t>
          </a:r>
          <a:r>
            <a:rPr lang="es-CL" dirty="0" err="1" smtClean="0"/>
            <a:t>Multistakeholders</a:t>
          </a:r>
          <a:endParaRPr lang="es-CL" dirty="0"/>
        </a:p>
      </dgm:t>
    </dgm:pt>
    <dgm:pt modelId="{B0CFFEE3-ECB0-43E0-9047-3849CDAF6D64}" type="parTrans" cxnId="{E77E7312-04E0-4082-B5F8-CF540D3EED57}">
      <dgm:prSet/>
      <dgm:spPr/>
      <dgm:t>
        <a:bodyPr/>
        <a:lstStyle/>
        <a:p>
          <a:endParaRPr lang="es-CL"/>
        </a:p>
      </dgm:t>
    </dgm:pt>
    <dgm:pt modelId="{76F88AEB-8FED-46C8-A3F8-01750EA9502D}" type="sibTrans" cxnId="{E77E7312-04E0-4082-B5F8-CF540D3EED57}">
      <dgm:prSet/>
      <dgm:spPr/>
      <dgm:t>
        <a:bodyPr/>
        <a:lstStyle/>
        <a:p>
          <a:endParaRPr lang="es-CL"/>
        </a:p>
      </dgm:t>
    </dgm:pt>
    <dgm:pt modelId="{63292EE0-FCA9-4D4B-A044-34F3732FC1F6}">
      <dgm:prSet phldrT="[Texto]"/>
      <dgm:spPr/>
      <dgm:t>
        <a:bodyPr/>
        <a:lstStyle/>
        <a:p>
          <a:r>
            <a:rPr lang="es-CL" dirty="0" smtClean="0"/>
            <a:t>Transmisión </a:t>
          </a:r>
          <a:r>
            <a:rPr lang="es-CL" dirty="0" err="1" smtClean="0"/>
            <a:t>Streaming</a:t>
          </a:r>
          <a:endParaRPr lang="es-CL" dirty="0"/>
        </a:p>
      </dgm:t>
    </dgm:pt>
    <dgm:pt modelId="{C8706103-8AE2-49C8-A81A-4F692934BAB5}" type="parTrans" cxnId="{C3F8C2A7-0136-487E-A3FB-07BC34EF87C9}">
      <dgm:prSet/>
      <dgm:spPr/>
      <dgm:t>
        <a:bodyPr/>
        <a:lstStyle/>
        <a:p>
          <a:endParaRPr lang="es-CL"/>
        </a:p>
      </dgm:t>
    </dgm:pt>
    <dgm:pt modelId="{4581A1F9-3806-4441-9322-FDC042FB76B0}" type="sibTrans" cxnId="{C3F8C2A7-0136-487E-A3FB-07BC34EF87C9}">
      <dgm:prSet/>
      <dgm:spPr/>
      <dgm:t>
        <a:bodyPr/>
        <a:lstStyle/>
        <a:p>
          <a:endParaRPr lang="es-CL"/>
        </a:p>
      </dgm:t>
    </dgm:pt>
    <dgm:pt modelId="{6EDD5200-5612-4B2C-AC19-E3B680D67919}">
      <dgm:prSet phldrT="[Texto]" custT="1"/>
      <dgm:spPr/>
      <dgm:t>
        <a:bodyPr/>
        <a:lstStyle/>
        <a:p>
          <a:pPr algn="just"/>
          <a:r>
            <a:rPr lang="es-CL" sz="1400" dirty="0" smtClean="0"/>
            <a:t>Auspicios incorporados a la transmisión.</a:t>
          </a:r>
          <a:endParaRPr lang="es-CL" sz="1400" dirty="0"/>
        </a:p>
      </dgm:t>
    </dgm:pt>
    <dgm:pt modelId="{BFC74F04-CE6A-4A99-8AA2-AB9CD4FF2878}" type="parTrans" cxnId="{FFE56EF1-A546-40F4-8D59-8093FFDABA28}">
      <dgm:prSet/>
      <dgm:spPr/>
      <dgm:t>
        <a:bodyPr/>
        <a:lstStyle/>
        <a:p>
          <a:endParaRPr lang="es-CL"/>
        </a:p>
      </dgm:t>
    </dgm:pt>
    <dgm:pt modelId="{FB4F0D51-DEE3-4E1D-9048-D8C7B8805693}" type="sibTrans" cxnId="{FFE56EF1-A546-40F4-8D59-8093FFDABA28}">
      <dgm:prSet/>
      <dgm:spPr/>
      <dgm:t>
        <a:bodyPr/>
        <a:lstStyle/>
        <a:p>
          <a:endParaRPr lang="es-CL"/>
        </a:p>
      </dgm:t>
    </dgm:pt>
    <dgm:pt modelId="{05F69D55-190E-49E1-99ED-586FCEED639F}">
      <dgm:prSet phldrT="[Texto]" custT="1"/>
      <dgm:spPr/>
      <dgm:t>
        <a:bodyPr/>
        <a:lstStyle/>
        <a:p>
          <a:pPr algn="just"/>
          <a:r>
            <a:rPr lang="es-CL" sz="1400" dirty="0" smtClean="0"/>
            <a:t>Nota introductoria de apoyo al panel.</a:t>
          </a:r>
          <a:endParaRPr lang="es-CL" sz="1400" dirty="0"/>
        </a:p>
      </dgm:t>
    </dgm:pt>
    <dgm:pt modelId="{51B40645-0549-46D2-8747-614D4EAD5E35}" type="parTrans" cxnId="{45D34FB1-010E-45F6-8F06-05D6E91B7C11}">
      <dgm:prSet/>
      <dgm:spPr/>
      <dgm:t>
        <a:bodyPr/>
        <a:lstStyle/>
        <a:p>
          <a:endParaRPr lang="es-CL"/>
        </a:p>
      </dgm:t>
    </dgm:pt>
    <dgm:pt modelId="{20E0B505-3374-451C-A2A7-EE1BEE83E787}" type="sibTrans" cxnId="{45D34FB1-010E-45F6-8F06-05D6E91B7C11}">
      <dgm:prSet/>
      <dgm:spPr/>
      <dgm:t>
        <a:bodyPr/>
        <a:lstStyle/>
        <a:p>
          <a:endParaRPr lang="es-CL"/>
        </a:p>
      </dgm:t>
    </dgm:pt>
    <dgm:pt modelId="{C8FD9A64-D9DF-43FD-8C69-997880DC3C33}">
      <dgm:prSet phldrT="[Texto]" custT="1"/>
      <dgm:spPr/>
      <dgm:t>
        <a:bodyPr/>
        <a:lstStyle/>
        <a:p>
          <a:pPr algn="just"/>
          <a:endParaRPr lang="es-CL" sz="1600" dirty="0"/>
        </a:p>
      </dgm:t>
    </dgm:pt>
    <dgm:pt modelId="{F9A76D81-D2E5-4D40-9520-A1F23D25A0EE}" type="parTrans" cxnId="{28A6E8D7-E9DF-445C-BE3E-FCD4D6D7E9EF}">
      <dgm:prSet/>
      <dgm:spPr/>
      <dgm:t>
        <a:bodyPr/>
        <a:lstStyle/>
        <a:p>
          <a:endParaRPr lang="es-CL"/>
        </a:p>
      </dgm:t>
    </dgm:pt>
    <dgm:pt modelId="{E5E15498-494A-4BD8-8C11-5F62EB698141}" type="sibTrans" cxnId="{28A6E8D7-E9DF-445C-BE3E-FCD4D6D7E9EF}">
      <dgm:prSet/>
      <dgm:spPr/>
      <dgm:t>
        <a:bodyPr/>
        <a:lstStyle/>
        <a:p>
          <a:endParaRPr lang="es-CL"/>
        </a:p>
      </dgm:t>
    </dgm:pt>
    <dgm:pt modelId="{AF5C2541-6533-4364-AD78-1456AEAB8D54}">
      <dgm:prSet phldrT="[Texto]" custT="1"/>
      <dgm:spPr/>
      <dgm:t>
        <a:bodyPr/>
        <a:lstStyle/>
        <a:p>
          <a:pPr algn="just"/>
          <a:r>
            <a:rPr lang="es-CL" sz="1400" dirty="0" smtClean="0"/>
            <a:t>Interacción en vivo con redes sociales.</a:t>
          </a:r>
          <a:endParaRPr lang="es-CL" sz="1400" dirty="0"/>
        </a:p>
      </dgm:t>
    </dgm:pt>
    <dgm:pt modelId="{4113084C-102C-40AB-8D7D-9830F3486451}" type="parTrans" cxnId="{995F713D-494B-43AE-B9AC-F602FFACB1F1}">
      <dgm:prSet/>
      <dgm:spPr/>
      <dgm:t>
        <a:bodyPr/>
        <a:lstStyle/>
        <a:p>
          <a:endParaRPr lang="es-CL"/>
        </a:p>
      </dgm:t>
    </dgm:pt>
    <dgm:pt modelId="{9B01DEAF-8622-445B-8259-C75745E046C3}" type="sibTrans" cxnId="{995F713D-494B-43AE-B9AC-F602FFACB1F1}">
      <dgm:prSet/>
      <dgm:spPr/>
      <dgm:t>
        <a:bodyPr/>
        <a:lstStyle/>
        <a:p>
          <a:endParaRPr lang="es-CL"/>
        </a:p>
      </dgm:t>
    </dgm:pt>
    <dgm:pt modelId="{A2210987-D155-46A3-8C16-CE3F391E7187}" type="pres">
      <dgm:prSet presAssocID="{90750349-1DB2-4A5C-97A1-5665926564AE}" presName="Name0" presStyleCnt="0">
        <dgm:presLayoutVars>
          <dgm:chMax val="7"/>
          <dgm:dir/>
          <dgm:animLvl val="lvl"/>
          <dgm:resizeHandles val="exact"/>
        </dgm:presLayoutVars>
      </dgm:prSet>
      <dgm:spPr/>
      <dgm:t>
        <a:bodyPr/>
        <a:lstStyle/>
        <a:p>
          <a:endParaRPr lang="es-CL"/>
        </a:p>
      </dgm:t>
    </dgm:pt>
    <dgm:pt modelId="{9CCBFAD5-59FA-493C-9905-7C3A7BAEFE9D}" type="pres">
      <dgm:prSet presAssocID="{4D987F6D-BEBF-4F1B-91E3-FBAF0416950D}" presName="circle1" presStyleLbl="node1" presStyleIdx="0" presStyleCnt="3"/>
      <dgm:spPr/>
      <dgm:t>
        <a:bodyPr/>
        <a:lstStyle/>
        <a:p>
          <a:endParaRPr lang="es-ES"/>
        </a:p>
      </dgm:t>
    </dgm:pt>
    <dgm:pt modelId="{D1D01655-8488-43FA-8E2A-80A663DB3482}" type="pres">
      <dgm:prSet presAssocID="{4D987F6D-BEBF-4F1B-91E3-FBAF0416950D}" presName="space" presStyleCnt="0"/>
      <dgm:spPr/>
      <dgm:t>
        <a:bodyPr/>
        <a:lstStyle/>
        <a:p>
          <a:endParaRPr lang="es-ES"/>
        </a:p>
      </dgm:t>
    </dgm:pt>
    <dgm:pt modelId="{AAE8E1F9-0BB9-4C61-B3A8-53847A6FA37B}" type="pres">
      <dgm:prSet presAssocID="{4D987F6D-BEBF-4F1B-91E3-FBAF0416950D}" presName="rect1" presStyleLbl="alignAcc1" presStyleIdx="0" presStyleCnt="3"/>
      <dgm:spPr/>
      <dgm:t>
        <a:bodyPr/>
        <a:lstStyle/>
        <a:p>
          <a:endParaRPr lang="es-CL"/>
        </a:p>
      </dgm:t>
    </dgm:pt>
    <dgm:pt modelId="{82011E09-9DE1-43F7-A260-1132F87163C7}" type="pres">
      <dgm:prSet presAssocID="{D1C58562-75D4-4E36-A5C0-A160A7A7C8DE}" presName="vertSpace2" presStyleLbl="node1" presStyleIdx="0" presStyleCnt="3"/>
      <dgm:spPr/>
      <dgm:t>
        <a:bodyPr/>
        <a:lstStyle/>
        <a:p>
          <a:endParaRPr lang="es-ES"/>
        </a:p>
      </dgm:t>
    </dgm:pt>
    <dgm:pt modelId="{7A18C0D7-DE29-432C-B155-39B582532321}" type="pres">
      <dgm:prSet presAssocID="{D1C58562-75D4-4E36-A5C0-A160A7A7C8DE}" presName="circle2" presStyleLbl="node1" presStyleIdx="1" presStyleCnt="3"/>
      <dgm:spPr/>
      <dgm:t>
        <a:bodyPr/>
        <a:lstStyle/>
        <a:p>
          <a:endParaRPr lang="es-ES"/>
        </a:p>
      </dgm:t>
    </dgm:pt>
    <dgm:pt modelId="{B7998E47-D99D-4F35-8B92-E6833FF55059}" type="pres">
      <dgm:prSet presAssocID="{D1C58562-75D4-4E36-A5C0-A160A7A7C8DE}" presName="rect2" presStyleLbl="alignAcc1" presStyleIdx="1" presStyleCnt="3"/>
      <dgm:spPr/>
      <dgm:t>
        <a:bodyPr/>
        <a:lstStyle/>
        <a:p>
          <a:endParaRPr lang="es-CL"/>
        </a:p>
      </dgm:t>
    </dgm:pt>
    <dgm:pt modelId="{F83AE3FB-4DE4-4F8B-AD66-6E7909006633}" type="pres">
      <dgm:prSet presAssocID="{63292EE0-FCA9-4D4B-A044-34F3732FC1F6}" presName="vertSpace3" presStyleLbl="node1" presStyleIdx="1" presStyleCnt="3"/>
      <dgm:spPr/>
      <dgm:t>
        <a:bodyPr/>
        <a:lstStyle/>
        <a:p>
          <a:endParaRPr lang="es-ES"/>
        </a:p>
      </dgm:t>
    </dgm:pt>
    <dgm:pt modelId="{5D4E711F-3B39-4D65-B4A1-96CD3F83EE82}" type="pres">
      <dgm:prSet presAssocID="{63292EE0-FCA9-4D4B-A044-34F3732FC1F6}" presName="circle3" presStyleLbl="node1" presStyleIdx="2" presStyleCnt="3"/>
      <dgm:spPr/>
      <dgm:t>
        <a:bodyPr/>
        <a:lstStyle/>
        <a:p>
          <a:endParaRPr lang="es-ES"/>
        </a:p>
      </dgm:t>
    </dgm:pt>
    <dgm:pt modelId="{FD0EBD4C-2169-4602-BED7-846391619A82}" type="pres">
      <dgm:prSet presAssocID="{63292EE0-FCA9-4D4B-A044-34F3732FC1F6}" presName="rect3" presStyleLbl="alignAcc1" presStyleIdx="2" presStyleCnt="3"/>
      <dgm:spPr/>
      <dgm:t>
        <a:bodyPr/>
        <a:lstStyle/>
        <a:p>
          <a:endParaRPr lang="es-CL"/>
        </a:p>
      </dgm:t>
    </dgm:pt>
    <dgm:pt modelId="{88691E90-D098-475B-9017-3C5F9C839678}" type="pres">
      <dgm:prSet presAssocID="{4D987F6D-BEBF-4F1B-91E3-FBAF0416950D}" presName="rect1ParTx" presStyleLbl="alignAcc1" presStyleIdx="2" presStyleCnt="3">
        <dgm:presLayoutVars>
          <dgm:chMax val="1"/>
          <dgm:bulletEnabled val="1"/>
        </dgm:presLayoutVars>
      </dgm:prSet>
      <dgm:spPr/>
      <dgm:t>
        <a:bodyPr/>
        <a:lstStyle/>
        <a:p>
          <a:endParaRPr lang="es-CL"/>
        </a:p>
      </dgm:t>
    </dgm:pt>
    <dgm:pt modelId="{7FB052E8-4C0B-4105-A8E5-4283641B2E82}" type="pres">
      <dgm:prSet presAssocID="{4D987F6D-BEBF-4F1B-91E3-FBAF0416950D}" presName="rect1ChTx" presStyleLbl="alignAcc1" presStyleIdx="2" presStyleCnt="3" custLinFactX="30482" custLinFactNeighborX="100000" custLinFactNeighborY="-74626">
        <dgm:presLayoutVars>
          <dgm:bulletEnabled val="1"/>
        </dgm:presLayoutVars>
      </dgm:prSet>
      <dgm:spPr/>
      <dgm:t>
        <a:bodyPr/>
        <a:lstStyle/>
        <a:p>
          <a:endParaRPr lang="es-CL"/>
        </a:p>
      </dgm:t>
    </dgm:pt>
    <dgm:pt modelId="{C909EB46-D0D9-4B8D-841A-91C669F1CF11}" type="pres">
      <dgm:prSet presAssocID="{D1C58562-75D4-4E36-A5C0-A160A7A7C8DE}" presName="rect2ParTx" presStyleLbl="alignAcc1" presStyleIdx="2" presStyleCnt="3">
        <dgm:presLayoutVars>
          <dgm:chMax val="1"/>
          <dgm:bulletEnabled val="1"/>
        </dgm:presLayoutVars>
      </dgm:prSet>
      <dgm:spPr/>
      <dgm:t>
        <a:bodyPr/>
        <a:lstStyle/>
        <a:p>
          <a:endParaRPr lang="es-CL"/>
        </a:p>
      </dgm:t>
    </dgm:pt>
    <dgm:pt modelId="{E1AB84EB-54FB-4A18-83A7-547E1C96A7FA}" type="pres">
      <dgm:prSet presAssocID="{D1C58562-75D4-4E36-A5C0-A160A7A7C8DE}" presName="rect2ChTx" presStyleLbl="alignAcc1" presStyleIdx="2" presStyleCnt="3">
        <dgm:presLayoutVars>
          <dgm:bulletEnabled val="1"/>
        </dgm:presLayoutVars>
      </dgm:prSet>
      <dgm:spPr/>
      <dgm:t>
        <a:bodyPr/>
        <a:lstStyle/>
        <a:p>
          <a:endParaRPr lang="es-CL"/>
        </a:p>
      </dgm:t>
    </dgm:pt>
    <dgm:pt modelId="{82F60726-65BF-4C72-8583-058D272639DF}" type="pres">
      <dgm:prSet presAssocID="{63292EE0-FCA9-4D4B-A044-34F3732FC1F6}" presName="rect3ParTx" presStyleLbl="alignAcc1" presStyleIdx="2" presStyleCnt="3">
        <dgm:presLayoutVars>
          <dgm:chMax val="1"/>
          <dgm:bulletEnabled val="1"/>
        </dgm:presLayoutVars>
      </dgm:prSet>
      <dgm:spPr/>
      <dgm:t>
        <a:bodyPr/>
        <a:lstStyle/>
        <a:p>
          <a:endParaRPr lang="es-CL"/>
        </a:p>
      </dgm:t>
    </dgm:pt>
    <dgm:pt modelId="{E331FA56-7212-4A1F-B198-CB10DDB119EF}" type="pres">
      <dgm:prSet presAssocID="{63292EE0-FCA9-4D4B-A044-34F3732FC1F6}" presName="rect3ChTx" presStyleLbl="alignAcc1" presStyleIdx="2" presStyleCnt="3" custLinFactNeighborX="0" custLinFactNeighborY="9961">
        <dgm:presLayoutVars>
          <dgm:bulletEnabled val="1"/>
        </dgm:presLayoutVars>
      </dgm:prSet>
      <dgm:spPr/>
      <dgm:t>
        <a:bodyPr/>
        <a:lstStyle/>
        <a:p>
          <a:endParaRPr lang="es-CL"/>
        </a:p>
      </dgm:t>
    </dgm:pt>
  </dgm:ptLst>
  <dgm:cxnLst>
    <dgm:cxn modelId="{E8D7020B-D342-4C7B-B5DE-6BAFA5A51FDE}" srcId="{90750349-1DB2-4A5C-97A1-5665926564AE}" destId="{4D987F6D-BEBF-4F1B-91E3-FBAF0416950D}" srcOrd="0" destOrd="0" parTransId="{EBAA863D-8268-47EE-A533-8C7A9614F7D0}" sibTransId="{8A795F4F-8211-4168-B265-E573A10E58F6}"/>
    <dgm:cxn modelId="{E8F24047-BD97-4145-B1A5-900062198CED}" type="presOf" srcId="{D1C58562-75D4-4E36-A5C0-A160A7A7C8DE}" destId="{C909EB46-D0D9-4B8D-841A-91C669F1CF11}" srcOrd="1" destOrd="0" presId="urn:microsoft.com/office/officeart/2005/8/layout/target3"/>
    <dgm:cxn modelId="{71DAF891-CC96-45B9-9664-2A2C0E4A5491}" type="presOf" srcId="{90750349-1DB2-4A5C-97A1-5665926564AE}" destId="{A2210987-D155-46A3-8C16-CE3F391E7187}" srcOrd="0" destOrd="0" presId="urn:microsoft.com/office/officeart/2005/8/layout/target3"/>
    <dgm:cxn modelId="{53DEA6F5-3072-4E13-AC07-03ECA8AC959A}" type="presOf" srcId="{4D987F6D-BEBF-4F1B-91E3-FBAF0416950D}" destId="{88691E90-D098-475B-9017-3C5F9C839678}" srcOrd="1" destOrd="0" presId="urn:microsoft.com/office/officeart/2005/8/layout/target3"/>
    <dgm:cxn modelId="{28A6E8D7-E9DF-445C-BE3E-FCD4D6D7E9EF}" srcId="{63292EE0-FCA9-4D4B-A044-34F3732FC1F6}" destId="{C8FD9A64-D9DF-43FD-8C69-997880DC3C33}" srcOrd="3" destOrd="0" parTransId="{F9A76D81-D2E5-4D40-9520-A1F23D25A0EE}" sibTransId="{E5E15498-494A-4BD8-8C11-5F62EB698141}"/>
    <dgm:cxn modelId="{2D7A1534-3C78-4F5A-9DCE-D36AA73A920A}" type="presOf" srcId="{D1C58562-75D4-4E36-A5C0-A160A7A7C8DE}" destId="{B7998E47-D99D-4F35-8B92-E6833FF55059}" srcOrd="0" destOrd="0" presId="urn:microsoft.com/office/officeart/2005/8/layout/target3"/>
    <dgm:cxn modelId="{014ECF77-38EA-419B-8C16-C262154F1492}" type="presOf" srcId="{C8FD9A64-D9DF-43FD-8C69-997880DC3C33}" destId="{E331FA56-7212-4A1F-B198-CB10DDB119EF}" srcOrd="0" destOrd="3" presId="urn:microsoft.com/office/officeart/2005/8/layout/target3"/>
    <dgm:cxn modelId="{FD2C50FF-8614-4C28-AC46-105C4B910F96}" type="presOf" srcId="{05F69D55-190E-49E1-99ED-586FCEED639F}" destId="{E331FA56-7212-4A1F-B198-CB10DDB119EF}" srcOrd="0" destOrd="1" presId="urn:microsoft.com/office/officeart/2005/8/layout/target3"/>
    <dgm:cxn modelId="{45D34FB1-010E-45F6-8F06-05D6E91B7C11}" srcId="{63292EE0-FCA9-4D4B-A044-34F3732FC1F6}" destId="{05F69D55-190E-49E1-99ED-586FCEED639F}" srcOrd="1" destOrd="0" parTransId="{51B40645-0549-46D2-8747-614D4EAD5E35}" sibTransId="{20E0B505-3374-451C-A2A7-EE1BEE83E787}"/>
    <dgm:cxn modelId="{FFE56EF1-A546-40F4-8D59-8093FFDABA28}" srcId="{63292EE0-FCA9-4D4B-A044-34F3732FC1F6}" destId="{6EDD5200-5612-4B2C-AC19-E3B680D67919}" srcOrd="0" destOrd="0" parTransId="{BFC74F04-CE6A-4A99-8AA2-AB9CD4FF2878}" sibTransId="{FB4F0D51-DEE3-4E1D-9048-D8C7B8805693}"/>
    <dgm:cxn modelId="{995F713D-494B-43AE-B9AC-F602FFACB1F1}" srcId="{63292EE0-FCA9-4D4B-A044-34F3732FC1F6}" destId="{AF5C2541-6533-4364-AD78-1456AEAB8D54}" srcOrd="2" destOrd="0" parTransId="{4113084C-102C-40AB-8D7D-9830F3486451}" sibTransId="{9B01DEAF-8622-445B-8259-C75745E046C3}"/>
    <dgm:cxn modelId="{C3F8C2A7-0136-487E-A3FB-07BC34EF87C9}" srcId="{90750349-1DB2-4A5C-97A1-5665926564AE}" destId="{63292EE0-FCA9-4D4B-A044-34F3732FC1F6}" srcOrd="2" destOrd="0" parTransId="{C8706103-8AE2-49C8-A81A-4F692934BAB5}" sibTransId="{4581A1F9-3806-4441-9322-FDC042FB76B0}"/>
    <dgm:cxn modelId="{533EF6A4-F5EF-4A54-89B8-EE6F88E1AD48}" type="presOf" srcId="{63292EE0-FCA9-4D4B-A044-34F3732FC1F6}" destId="{82F60726-65BF-4C72-8583-058D272639DF}" srcOrd="1" destOrd="0" presId="urn:microsoft.com/office/officeart/2005/8/layout/target3"/>
    <dgm:cxn modelId="{645BB9BF-AB73-4A4B-8069-60CE423B2507}" type="presOf" srcId="{6EDD5200-5612-4B2C-AC19-E3B680D67919}" destId="{E331FA56-7212-4A1F-B198-CB10DDB119EF}" srcOrd="0" destOrd="0" presId="urn:microsoft.com/office/officeart/2005/8/layout/target3"/>
    <dgm:cxn modelId="{933C816E-DECC-4958-9C90-4BB3135DCFEB}" type="presOf" srcId="{63292EE0-FCA9-4D4B-A044-34F3732FC1F6}" destId="{FD0EBD4C-2169-4602-BED7-846391619A82}" srcOrd="0" destOrd="0" presId="urn:microsoft.com/office/officeart/2005/8/layout/target3"/>
    <dgm:cxn modelId="{E77E7312-04E0-4082-B5F8-CF540D3EED57}" srcId="{90750349-1DB2-4A5C-97A1-5665926564AE}" destId="{D1C58562-75D4-4E36-A5C0-A160A7A7C8DE}" srcOrd="1" destOrd="0" parTransId="{B0CFFEE3-ECB0-43E0-9047-3849CDAF6D64}" sibTransId="{76F88AEB-8FED-46C8-A3F8-01750EA9502D}"/>
    <dgm:cxn modelId="{73B86F38-8AA0-49EA-978C-61910CF15353}" type="presOf" srcId="{4D987F6D-BEBF-4F1B-91E3-FBAF0416950D}" destId="{AAE8E1F9-0BB9-4C61-B3A8-53847A6FA37B}" srcOrd="0" destOrd="0" presId="urn:microsoft.com/office/officeart/2005/8/layout/target3"/>
    <dgm:cxn modelId="{502B5BDA-9CB1-4E44-BEFB-5C2B37ED6F5A}" type="presOf" srcId="{AF5C2541-6533-4364-AD78-1456AEAB8D54}" destId="{E331FA56-7212-4A1F-B198-CB10DDB119EF}" srcOrd="0" destOrd="2" presId="urn:microsoft.com/office/officeart/2005/8/layout/target3"/>
    <dgm:cxn modelId="{632F2C5A-23A4-471D-854B-94B6DEB76B97}" type="presParOf" srcId="{A2210987-D155-46A3-8C16-CE3F391E7187}" destId="{9CCBFAD5-59FA-493C-9905-7C3A7BAEFE9D}" srcOrd="0" destOrd="0" presId="urn:microsoft.com/office/officeart/2005/8/layout/target3"/>
    <dgm:cxn modelId="{5C8BE1DB-BF9D-40DB-8CD1-EDABE50FA34C}" type="presParOf" srcId="{A2210987-D155-46A3-8C16-CE3F391E7187}" destId="{D1D01655-8488-43FA-8E2A-80A663DB3482}" srcOrd="1" destOrd="0" presId="urn:microsoft.com/office/officeart/2005/8/layout/target3"/>
    <dgm:cxn modelId="{284ACDCF-42EE-4C87-8436-B61F49AA91C5}" type="presParOf" srcId="{A2210987-D155-46A3-8C16-CE3F391E7187}" destId="{AAE8E1F9-0BB9-4C61-B3A8-53847A6FA37B}" srcOrd="2" destOrd="0" presId="urn:microsoft.com/office/officeart/2005/8/layout/target3"/>
    <dgm:cxn modelId="{1C569E7F-BA00-4B9F-B969-88993093629A}" type="presParOf" srcId="{A2210987-D155-46A3-8C16-CE3F391E7187}" destId="{82011E09-9DE1-43F7-A260-1132F87163C7}" srcOrd="3" destOrd="0" presId="urn:microsoft.com/office/officeart/2005/8/layout/target3"/>
    <dgm:cxn modelId="{AEB1639B-6C01-4A03-8378-F6E230949B61}" type="presParOf" srcId="{A2210987-D155-46A3-8C16-CE3F391E7187}" destId="{7A18C0D7-DE29-432C-B155-39B582532321}" srcOrd="4" destOrd="0" presId="urn:microsoft.com/office/officeart/2005/8/layout/target3"/>
    <dgm:cxn modelId="{89C3F2A9-D1C4-4D17-BF1D-AD949A28CA90}" type="presParOf" srcId="{A2210987-D155-46A3-8C16-CE3F391E7187}" destId="{B7998E47-D99D-4F35-8B92-E6833FF55059}" srcOrd="5" destOrd="0" presId="urn:microsoft.com/office/officeart/2005/8/layout/target3"/>
    <dgm:cxn modelId="{00543A1A-BCA3-42C2-855E-D22B759DAC04}" type="presParOf" srcId="{A2210987-D155-46A3-8C16-CE3F391E7187}" destId="{F83AE3FB-4DE4-4F8B-AD66-6E7909006633}" srcOrd="6" destOrd="0" presId="urn:microsoft.com/office/officeart/2005/8/layout/target3"/>
    <dgm:cxn modelId="{B62DE079-73D5-4C1A-8BA3-95605342C2D4}" type="presParOf" srcId="{A2210987-D155-46A3-8C16-CE3F391E7187}" destId="{5D4E711F-3B39-4D65-B4A1-96CD3F83EE82}" srcOrd="7" destOrd="0" presId="urn:microsoft.com/office/officeart/2005/8/layout/target3"/>
    <dgm:cxn modelId="{17E01976-DFD3-463A-8431-EBB4EF42309A}" type="presParOf" srcId="{A2210987-D155-46A3-8C16-CE3F391E7187}" destId="{FD0EBD4C-2169-4602-BED7-846391619A82}" srcOrd="8" destOrd="0" presId="urn:microsoft.com/office/officeart/2005/8/layout/target3"/>
    <dgm:cxn modelId="{6B13A832-824C-4B10-864B-4AC9802E0B96}" type="presParOf" srcId="{A2210987-D155-46A3-8C16-CE3F391E7187}" destId="{88691E90-D098-475B-9017-3C5F9C839678}" srcOrd="9" destOrd="0" presId="urn:microsoft.com/office/officeart/2005/8/layout/target3"/>
    <dgm:cxn modelId="{61330445-248E-4F7C-8845-0E3C61546FFA}" type="presParOf" srcId="{A2210987-D155-46A3-8C16-CE3F391E7187}" destId="{7FB052E8-4C0B-4105-A8E5-4283641B2E82}" srcOrd="10" destOrd="0" presId="urn:microsoft.com/office/officeart/2005/8/layout/target3"/>
    <dgm:cxn modelId="{9961CE97-A52C-4BA2-95F6-39836FB239C1}" type="presParOf" srcId="{A2210987-D155-46A3-8C16-CE3F391E7187}" destId="{C909EB46-D0D9-4B8D-841A-91C669F1CF11}" srcOrd="11" destOrd="0" presId="urn:microsoft.com/office/officeart/2005/8/layout/target3"/>
    <dgm:cxn modelId="{5546E88A-9CC8-4D6D-B0CA-080E2BA40479}" type="presParOf" srcId="{A2210987-D155-46A3-8C16-CE3F391E7187}" destId="{E1AB84EB-54FB-4A18-83A7-547E1C96A7FA}" srcOrd="12" destOrd="0" presId="urn:microsoft.com/office/officeart/2005/8/layout/target3"/>
    <dgm:cxn modelId="{ED482670-89AE-4EDE-8A93-5B019A1E8498}" type="presParOf" srcId="{A2210987-D155-46A3-8C16-CE3F391E7187}" destId="{82F60726-65BF-4C72-8583-058D272639DF}" srcOrd="13" destOrd="0" presId="urn:microsoft.com/office/officeart/2005/8/layout/target3"/>
    <dgm:cxn modelId="{DFB71BA5-C131-4B9F-8222-EAC780630F51}" type="presParOf" srcId="{A2210987-D155-46A3-8C16-CE3F391E7187}" destId="{E331FA56-7212-4A1F-B198-CB10DDB119EF}" srcOrd="14" destOrd="0" presId="urn:microsoft.com/office/officeart/2005/8/layout/targe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FACC8E-9502-4980-862F-588FF7C15EE1}">
      <dsp:nvSpPr>
        <dsp:cNvPr id="0" name=""/>
        <dsp:cNvSpPr/>
      </dsp:nvSpPr>
      <dsp:spPr>
        <a:xfrm rot="10800000">
          <a:off x="871355" y="1467"/>
          <a:ext cx="2705182" cy="759899"/>
        </a:xfrm>
        <a:prstGeom prst="homePlate">
          <a:avLst/>
        </a:prstGeom>
        <a:solidFill>
          <a:srgbClr val="F38018"/>
        </a:solidFill>
        <a:ln w="25400" cap="flat" cmpd="sng" algn="ctr">
          <a:no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335094" tIns="133350" rIns="248920" bIns="133350" numCol="1" spcCol="1270" anchor="ctr" anchorCtr="0">
          <a:noAutofit/>
        </a:bodyPr>
        <a:lstStyle/>
        <a:p>
          <a:pPr lvl="0" algn="ctr" defTabSz="1555750">
            <a:lnSpc>
              <a:spcPct val="90000"/>
            </a:lnSpc>
            <a:spcBef>
              <a:spcPct val="0"/>
            </a:spcBef>
            <a:spcAft>
              <a:spcPct val="35000"/>
            </a:spcAft>
          </a:pPr>
          <a:r>
            <a:rPr lang="es-ES" sz="3500" kern="1200" dirty="0" smtClean="0"/>
            <a:t>Misión</a:t>
          </a:r>
          <a:endParaRPr lang="es-ES" sz="3500" kern="1200" dirty="0"/>
        </a:p>
      </dsp:txBody>
      <dsp:txXfrm rot="10800000">
        <a:off x="1061330" y="1467"/>
        <a:ext cx="2515207" cy="759899"/>
      </dsp:txXfrm>
    </dsp:sp>
    <dsp:sp modelId="{11E4FC3B-2F26-4095-B108-5C0B6108FB77}">
      <dsp:nvSpPr>
        <dsp:cNvPr id="0" name=""/>
        <dsp:cNvSpPr/>
      </dsp:nvSpPr>
      <dsp:spPr>
        <a:xfrm>
          <a:off x="491405" y="1467"/>
          <a:ext cx="759899" cy="759899"/>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42547BA-E015-44CE-A231-9B1BE71D772F}">
      <dsp:nvSpPr>
        <dsp:cNvPr id="0" name=""/>
        <dsp:cNvSpPr/>
      </dsp:nvSpPr>
      <dsp:spPr>
        <a:xfrm rot="10800000">
          <a:off x="871355" y="988202"/>
          <a:ext cx="2705182" cy="759899"/>
        </a:xfrm>
        <a:prstGeom prst="homePlate">
          <a:avLst/>
        </a:prstGeom>
        <a:solidFill>
          <a:srgbClr val="45BBCF"/>
        </a:solidFill>
        <a:ln w="25400" cap="flat" cmpd="sng" algn="ctr">
          <a:no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335094" tIns="133350" rIns="248920" bIns="133350" numCol="1" spcCol="1270" anchor="ctr" anchorCtr="0">
          <a:noAutofit/>
        </a:bodyPr>
        <a:lstStyle/>
        <a:p>
          <a:pPr lvl="0" algn="ctr" defTabSz="1555750">
            <a:lnSpc>
              <a:spcPct val="90000"/>
            </a:lnSpc>
            <a:spcBef>
              <a:spcPct val="0"/>
            </a:spcBef>
            <a:spcAft>
              <a:spcPct val="35000"/>
            </a:spcAft>
          </a:pPr>
          <a:r>
            <a:rPr lang="es-ES" sz="3500" kern="1200" dirty="0" smtClean="0"/>
            <a:t>Visión</a:t>
          </a:r>
          <a:endParaRPr lang="es-ES" sz="3500" kern="1200" dirty="0"/>
        </a:p>
      </dsp:txBody>
      <dsp:txXfrm rot="10800000">
        <a:off x="1061330" y="988202"/>
        <a:ext cx="2515207" cy="759899"/>
      </dsp:txXfrm>
    </dsp:sp>
    <dsp:sp modelId="{ED7E94B0-9191-4B1C-9B11-B030AEA861D3}">
      <dsp:nvSpPr>
        <dsp:cNvPr id="0" name=""/>
        <dsp:cNvSpPr/>
      </dsp:nvSpPr>
      <dsp:spPr>
        <a:xfrm>
          <a:off x="491405" y="988202"/>
          <a:ext cx="759899" cy="759899"/>
        </a:xfrm>
        <a:prstGeom prst="ellipse">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A49244E-5505-4DDA-A825-71A486C3648F}">
      <dsp:nvSpPr>
        <dsp:cNvPr id="0" name=""/>
        <dsp:cNvSpPr/>
      </dsp:nvSpPr>
      <dsp:spPr>
        <a:xfrm rot="10800000">
          <a:off x="871355" y="1974937"/>
          <a:ext cx="2705182" cy="759899"/>
        </a:xfrm>
        <a:prstGeom prst="homePlate">
          <a:avLst/>
        </a:prstGeom>
        <a:solidFill>
          <a:srgbClr val="567333"/>
        </a:solidFill>
        <a:ln w="25400" cap="flat" cmpd="sng" algn="ctr">
          <a:no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335094" tIns="133350" rIns="248920" bIns="133350" numCol="1" spcCol="1270" anchor="ctr" anchorCtr="0">
          <a:noAutofit/>
        </a:bodyPr>
        <a:lstStyle/>
        <a:p>
          <a:pPr lvl="0" algn="ctr" defTabSz="1555750">
            <a:lnSpc>
              <a:spcPct val="90000"/>
            </a:lnSpc>
            <a:spcBef>
              <a:spcPct val="0"/>
            </a:spcBef>
            <a:spcAft>
              <a:spcPct val="35000"/>
            </a:spcAft>
          </a:pPr>
          <a:r>
            <a:rPr lang="es-ES" sz="3500" kern="1200" dirty="0" smtClean="0"/>
            <a:t>Valores</a:t>
          </a:r>
          <a:endParaRPr lang="es-ES" sz="3500" kern="1200" dirty="0"/>
        </a:p>
      </dsp:txBody>
      <dsp:txXfrm rot="10800000">
        <a:off x="1061330" y="1974937"/>
        <a:ext cx="2515207" cy="759899"/>
      </dsp:txXfrm>
    </dsp:sp>
    <dsp:sp modelId="{71095DB8-E6AA-4F00-8B7D-5187ABB8C781}">
      <dsp:nvSpPr>
        <dsp:cNvPr id="0" name=""/>
        <dsp:cNvSpPr/>
      </dsp:nvSpPr>
      <dsp:spPr>
        <a:xfrm>
          <a:off x="491405" y="1974937"/>
          <a:ext cx="759899" cy="759899"/>
        </a:xfrm>
        <a:prstGeom prst="ellipse">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B0A4C1-2D57-4738-A679-0B1CAC599E53}">
      <dsp:nvSpPr>
        <dsp:cNvPr id="0" name=""/>
        <dsp:cNvSpPr/>
      </dsp:nvSpPr>
      <dsp:spPr>
        <a:xfrm>
          <a:off x="948374" y="992516"/>
          <a:ext cx="767546" cy="498905"/>
        </a:xfrm>
        <a:prstGeom prst="roundRect">
          <a:avLst/>
        </a:prstGeom>
        <a:solidFill>
          <a:schemeClr val="accent1"/>
        </a:solidFill>
        <a:ln w="25400"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s-ES" sz="900" kern="1200" dirty="0" smtClean="0"/>
            <a:t>Gestión de prensa</a:t>
          </a:r>
          <a:endParaRPr lang="es-ES" sz="900" kern="1200" dirty="0"/>
        </a:p>
      </dsp:txBody>
      <dsp:txXfrm>
        <a:off x="972729" y="1016871"/>
        <a:ext cx="718836" cy="450195"/>
      </dsp:txXfrm>
    </dsp:sp>
    <dsp:sp modelId="{1AD19DC0-CFCD-4319-9C0D-EACEA66C6890}">
      <dsp:nvSpPr>
        <dsp:cNvPr id="0" name=""/>
        <dsp:cNvSpPr/>
      </dsp:nvSpPr>
      <dsp:spPr>
        <a:xfrm>
          <a:off x="335203" y="1241969"/>
          <a:ext cx="1993888" cy="1993888"/>
        </a:xfrm>
        <a:custGeom>
          <a:avLst/>
          <a:gdLst/>
          <a:ahLst/>
          <a:cxnLst/>
          <a:rect l="0" t="0" r="0" b="0"/>
          <a:pathLst>
            <a:path>
              <a:moveTo>
                <a:pt x="1385992" y="79044"/>
              </a:moveTo>
              <a:arcTo wR="996944" hR="996944" stAng="17578169" swAng="1961928"/>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8FDA944-AF41-4D11-805D-12CD5AAB2075}">
      <dsp:nvSpPr>
        <dsp:cNvPr id="0" name=""/>
        <dsp:cNvSpPr/>
      </dsp:nvSpPr>
      <dsp:spPr>
        <a:xfrm>
          <a:off x="1896525" y="1681388"/>
          <a:ext cx="767546" cy="498905"/>
        </a:xfrm>
        <a:prstGeom prst="roundRect">
          <a:avLst/>
        </a:prstGeom>
        <a:solidFill>
          <a:schemeClr val="accent1"/>
        </a:solidFill>
        <a:ln w="25400"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s-ES" sz="900" kern="1200" dirty="0" smtClean="0"/>
            <a:t>Eventos</a:t>
          </a:r>
          <a:endParaRPr lang="es-ES" sz="900" kern="1200" dirty="0"/>
        </a:p>
      </dsp:txBody>
      <dsp:txXfrm>
        <a:off x="1920880" y="1705743"/>
        <a:ext cx="718836" cy="450195"/>
      </dsp:txXfrm>
    </dsp:sp>
    <dsp:sp modelId="{E07E4C6A-FC93-497C-AC5F-9D4987298BCB}">
      <dsp:nvSpPr>
        <dsp:cNvPr id="0" name=""/>
        <dsp:cNvSpPr/>
      </dsp:nvSpPr>
      <dsp:spPr>
        <a:xfrm>
          <a:off x="335203" y="1241969"/>
          <a:ext cx="1993888" cy="1993888"/>
        </a:xfrm>
        <a:custGeom>
          <a:avLst/>
          <a:gdLst/>
          <a:ahLst/>
          <a:cxnLst/>
          <a:rect l="0" t="0" r="0" b="0"/>
          <a:pathLst>
            <a:path>
              <a:moveTo>
                <a:pt x="1992518" y="944697"/>
              </a:moveTo>
              <a:arcTo wR="996944" hR="996944" stAng="21419756" swAng="2196602"/>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9866085-6FAB-4B06-9891-D275C1F0D9E3}">
      <dsp:nvSpPr>
        <dsp:cNvPr id="0" name=""/>
        <dsp:cNvSpPr/>
      </dsp:nvSpPr>
      <dsp:spPr>
        <a:xfrm>
          <a:off x="1534363" y="2796005"/>
          <a:ext cx="767546" cy="498905"/>
        </a:xfrm>
        <a:prstGeom prst="roundRect">
          <a:avLst/>
        </a:prstGeom>
        <a:solidFill>
          <a:schemeClr val="accent1"/>
        </a:solidFill>
        <a:ln w="25400"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s-ES" sz="900" kern="1200" dirty="0" smtClean="0"/>
            <a:t>Web </a:t>
          </a:r>
          <a:r>
            <a:rPr lang="es-ES" sz="900" kern="1200" dirty="0" err="1" smtClean="0"/>
            <a:t>Site</a:t>
          </a:r>
          <a:r>
            <a:rPr lang="es-ES" sz="900" kern="1200" dirty="0" smtClean="0"/>
            <a:t> y Redes Sociales</a:t>
          </a:r>
          <a:endParaRPr lang="es-ES" sz="900" kern="1200" dirty="0"/>
        </a:p>
      </dsp:txBody>
      <dsp:txXfrm>
        <a:off x="1558718" y="2820360"/>
        <a:ext cx="718836" cy="450195"/>
      </dsp:txXfrm>
    </dsp:sp>
    <dsp:sp modelId="{C8DC84FB-C855-4A4F-8240-DC7F064DFF0F}">
      <dsp:nvSpPr>
        <dsp:cNvPr id="0" name=""/>
        <dsp:cNvSpPr/>
      </dsp:nvSpPr>
      <dsp:spPr>
        <a:xfrm>
          <a:off x="335203" y="1241969"/>
          <a:ext cx="1993888" cy="1993888"/>
        </a:xfrm>
        <a:custGeom>
          <a:avLst/>
          <a:gdLst/>
          <a:ahLst/>
          <a:cxnLst/>
          <a:rect l="0" t="0" r="0" b="0"/>
          <a:pathLst>
            <a:path>
              <a:moveTo>
                <a:pt x="1195198" y="1973976"/>
              </a:moveTo>
              <a:arcTo wR="996944" hR="996944" stAng="4711776" swAng="1376448"/>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77935B0-ADC6-47FF-A7CD-04E899DA23AD}">
      <dsp:nvSpPr>
        <dsp:cNvPr id="0" name=""/>
        <dsp:cNvSpPr/>
      </dsp:nvSpPr>
      <dsp:spPr>
        <a:xfrm>
          <a:off x="362385" y="2796005"/>
          <a:ext cx="767546" cy="498905"/>
        </a:xfrm>
        <a:prstGeom prst="roundRect">
          <a:avLst/>
        </a:prstGeom>
        <a:solidFill>
          <a:schemeClr val="accent1"/>
        </a:solidFill>
        <a:ln w="25400"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s-ES" sz="900" kern="1200" dirty="0" smtClean="0"/>
            <a:t>Relaciones Públicas</a:t>
          </a:r>
          <a:endParaRPr lang="es-ES" sz="900" kern="1200" dirty="0"/>
        </a:p>
      </dsp:txBody>
      <dsp:txXfrm>
        <a:off x="386740" y="2820360"/>
        <a:ext cx="718836" cy="450195"/>
      </dsp:txXfrm>
    </dsp:sp>
    <dsp:sp modelId="{20B5ADDF-CF93-470A-90C4-9D5E479160B9}">
      <dsp:nvSpPr>
        <dsp:cNvPr id="0" name=""/>
        <dsp:cNvSpPr/>
      </dsp:nvSpPr>
      <dsp:spPr>
        <a:xfrm>
          <a:off x="335203" y="1241969"/>
          <a:ext cx="1993888" cy="1993888"/>
        </a:xfrm>
        <a:custGeom>
          <a:avLst/>
          <a:gdLst/>
          <a:ahLst/>
          <a:cxnLst/>
          <a:rect l="0" t="0" r="0" b="0"/>
          <a:pathLst>
            <a:path>
              <a:moveTo>
                <a:pt x="166625" y="1548731"/>
              </a:moveTo>
              <a:arcTo wR="996944" hR="996944" stAng="8783641" swAng="2196602"/>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A621AC2-4F68-4E65-BC65-AC57169C924F}">
      <dsp:nvSpPr>
        <dsp:cNvPr id="0" name=""/>
        <dsp:cNvSpPr/>
      </dsp:nvSpPr>
      <dsp:spPr>
        <a:xfrm>
          <a:off x="224" y="1681388"/>
          <a:ext cx="767546" cy="498905"/>
        </a:xfrm>
        <a:prstGeom prst="roundRect">
          <a:avLst/>
        </a:prstGeom>
        <a:solidFill>
          <a:schemeClr val="accent1"/>
        </a:solidFill>
        <a:ln w="25400"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s-ES" sz="900" kern="1200" dirty="0" smtClean="0"/>
            <a:t>Marketing</a:t>
          </a:r>
          <a:endParaRPr lang="es-ES" sz="900" kern="1200" dirty="0"/>
        </a:p>
      </dsp:txBody>
      <dsp:txXfrm>
        <a:off x="24579" y="1705743"/>
        <a:ext cx="718836" cy="450195"/>
      </dsp:txXfrm>
    </dsp:sp>
    <dsp:sp modelId="{BCB3CC3D-ABAE-4CC9-960E-E3706B2255E6}">
      <dsp:nvSpPr>
        <dsp:cNvPr id="0" name=""/>
        <dsp:cNvSpPr/>
      </dsp:nvSpPr>
      <dsp:spPr>
        <a:xfrm>
          <a:off x="335203" y="1241969"/>
          <a:ext cx="1993888" cy="1993888"/>
        </a:xfrm>
        <a:custGeom>
          <a:avLst/>
          <a:gdLst/>
          <a:ahLst/>
          <a:cxnLst/>
          <a:rect l="0" t="0" r="0" b="0"/>
          <a:pathLst>
            <a:path>
              <a:moveTo>
                <a:pt x="173681" y="434684"/>
              </a:moveTo>
              <a:arcTo wR="996944" hR="996944" stAng="12859904" swAng="1961928"/>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2438F4-0953-4BA9-8D8F-1D41FE8E885D}">
      <dsp:nvSpPr>
        <dsp:cNvPr id="0" name=""/>
        <dsp:cNvSpPr/>
      </dsp:nvSpPr>
      <dsp:spPr>
        <a:xfrm rot="2238221">
          <a:off x="3126082" y="3542076"/>
          <a:ext cx="1105717" cy="48691"/>
        </a:xfrm>
        <a:custGeom>
          <a:avLst/>
          <a:gdLst/>
          <a:ahLst/>
          <a:cxnLst/>
          <a:rect l="0" t="0" r="0" b="0"/>
          <a:pathLst>
            <a:path>
              <a:moveTo>
                <a:pt x="0" y="24345"/>
              </a:moveTo>
              <a:lnTo>
                <a:pt x="1105717" y="24345"/>
              </a:lnTo>
            </a:path>
          </a:pathLst>
        </a:custGeom>
        <a:noFill/>
        <a:ln w="25400" cap="flat" cmpd="sng" algn="ctr">
          <a:solidFill>
            <a:schemeClr val="accent5">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176F59B-FB2E-4E1B-AA88-AFF548E1F59A}">
      <dsp:nvSpPr>
        <dsp:cNvPr id="0" name=""/>
        <dsp:cNvSpPr/>
      </dsp:nvSpPr>
      <dsp:spPr>
        <a:xfrm rot="21543238">
          <a:off x="3239109" y="2524827"/>
          <a:ext cx="1005254" cy="48691"/>
        </a:xfrm>
        <a:custGeom>
          <a:avLst/>
          <a:gdLst/>
          <a:ahLst/>
          <a:cxnLst/>
          <a:rect l="0" t="0" r="0" b="0"/>
          <a:pathLst>
            <a:path>
              <a:moveTo>
                <a:pt x="0" y="24345"/>
              </a:moveTo>
              <a:lnTo>
                <a:pt x="1005254" y="24345"/>
              </a:lnTo>
            </a:path>
          </a:pathLst>
        </a:custGeom>
        <a:noFill/>
        <a:ln w="25400" cap="flat" cmpd="sng" algn="ctr">
          <a:solidFill>
            <a:schemeClr val="accent5">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3487A80-07A3-4C60-8655-AB9AAE32EE7A}">
      <dsp:nvSpPr>
        <dsp:cNvPr id="0" name=""/>
        <dsp:cNvSpPr/>
      </dsp:nvSpPr>
      <dsp:spPr>
        <a:xfrm rot="19036606">
          <a:off x="3136361" y="1485019"/>
          <a:ext cx="774924" cy="48691"/>
        </a:xfrm>
        <a:custGeom>
          <a:avLst/>
          <a:gdLst/>
          <a:ahLst/>
          <a:cxnLst/>
          <a:rect l="0" t="0" r="0" b="0"/>
          <a:pathLst>
            <a:path>
              <a:moveTo>
                <a:pt x="0" y="24345"/>
              </a:moveTo>
              <a:lnTo>
                <a:pt x="774924" y="24345"/>
              </a:lnTo>
            </a:path>
          </a:pathLst>
        </a:custGeom>
        <a:noFill/>
        <a:ln w="25400" cap="flat" cmpd="sng" algn="ctr">
          <a:solidFill>
            <a:schemeClr val="accent5">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187B0CB-0881-49EF-9078-30EB23373C1B}">
      <dsp:nvSpPr>
        <dsp:cNvPr id="0" name=""/>
        <dsp:cNvSpPr/>
      </dsp:nvSpPr>
      <dsp:spPr>
        <a:xfrm>
          <a:off x="1136683" y="1335006"/>
          <a:ext cx="2473523" cy="2473523"/>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9E8E30B-B426-4D9A-88E1-EEFB5491073E}">
      <dsp:nvSpPr>
        <dsp:cNvPr id="0" name=""/>
        <dsp:cNvSpPr/>
      </dsp:nvSpPr>
      <dsp:spPr>
        <a:xfrm>
          <a:off x="3611556" y="977"/>
          <a:ext cx="1484114" cy="1484114"/>
        </a:xfrm>
        <a:prstGeom prst="ellipse">
          <a:avLst/>
        </a:prstGeom>
        <a:solidFill>
          <a:schemeClr val="accent5">
            <a:alpha val="90000"/>
            <a:hueOff val="0"/>
            <a:satOff val="0"/>
            <a:lumOff val="0"/>
            <a:alphaOff val="-13333"/>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S" sz="1800" b="1" kern="1200" dirty="0" smtClean="0">
              <a:latin typeface="Arial" pitchFamily="34" charset="0"/>
              <a:cs typeface="Arial" pitchFamily="34" charset="0"/>
            </a:rPr>
            <a:t>Gestión de Prensa</a:t>
          </a:r>
          <a:endParaRPr lang="es-ES" sz="1800" b="1" kern="1200" dirty="0">
            <a:latin typeface="Arial" pitchFamily="34" charset="0"/>
            <a:cs typeface="Arial" pitchFamily="34" charset="0"/>
          </a:endParaRPr>
        </a:p>
      </dsp:txBody>
      <dsp:txXfrm>
        <a:off x="3828899" y="218320"/>
        <a:ext cx="1049428" cy="1049428"/>
      </dsp:txXfrm>
    </dsp:sp>
    <dsp:sp modelId="{B4EB15B2-6D68-4981-BE77-A8FB0C709DC4}">
      <dsp:nvSpPr>
        <dsp:cNvPr id="0" name=""/>
        <dsp:cNvSpPr/>
      </dsp:nvSpPr>
      <dsp:spPr>
        <a:xfrm>
          <a:off x="5244081" y="977"/>
          <a:ext cx="2226171" cy="14841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800100">
            <a:lnSpc>
              <a:spcPct val="90000"/>
            </a:lnSpc>
            <a:spcBef>
              <a:spcPct val="0"/>
            </a:spcBef>
            <a:spcAft>
              <a:spcPct val="15000"/>
            </a:spcAft>
            <a:buChar char="••"/>
          </a:pPr>
          <a:r>
            <a:rPr lang="es-ES" sz="1800" kern="1200" dirty="0" smtClean="0">
              <a:latin typeface="Arial" pitchFamily="34" charset="0"/>
              <a:cs typeface="Arial" pitchFamily="34" charset="0"/>
            </a:rPr>
            <a:t>Media </a:t>
          </a:r>
          <a:r>
            <a:rPr lang="es-ES" sz="1800" kern="1200" dirty="0" err="1" smtClean="0">
              <a:latin typeface="Arial" pitchFamily="34" charset="0"/>
              <a:cs typeface="Arial" pitchFamily="34" charset="0"/>
            </a:rPr>
            <a:t>Partners</a:t>
          </a:r>
          <a:r>
            <a:rPr lang="es-ES" sz="1800" kern="1200" dirty="0" smtClean="0">
              <a:latin typeface="Arial" pitchFamily="34" charset="0"/>
              <a:cs typeface="Arial" pitchFamily="34" charset="0"/>
            </a:rPr>
            <a:t>.</a:t>
          </a:r>
          <a:endParaRPr lang="es-ES" sz="1800" kern="1200" dirty="0">
            <a:latin typeface="Arial" pitchFamily="34" charset="0"/>
            <a:cs typeface="Arial" pitchFamily="34" charset="0"/>
          </a:endParaRPr>
        </a:p>
        <a:p>
          <a:pPr marL="171450" lvl="1" indent="-171450" algn="l" defTabSz="800100">
            <a:lnSpc>
              <a:spcPct val="90000"/>
            </a:lnSpc>
            <a:spcBef>
              <a:spcPct val="0"/>
            </a:spcBef>
            <a:spcAft>
              <a:spcPct val="15000"/>
            </a:spcAft>
            <a:buChar char="••"/>
          </a:pPr>
          <a:endParaRPr lang="es-ES" sz="1800" kern="1200" dirty="0">
            <a:latin typeface="Arial" pitchFamily="34" charset="0"/>
            <a:cs typeface="Arial" pitchFamily="34" charset="0"/>
          </a:endParaRPr>
        </a:p>
        <a:p>
          <a:pPr marL="171450" lvl="1" indent="-171450" algn="l" defTabSz="800100">
            <a:lnSpc>
              <a:spcPct val="90000"/>
            </a:lnSpc>
            <a:spcBef>
              <a:spcPct val="0"/>
            </a:spcBef>
            <a:spcAft>
              <a:spcPct val="15000"/>
            </a:spcAft>
            <a:buChar char="••"/>
          </a:pPr>
          <a:r>
            <a:rPr lang="es-ES" sz="1800" kern="1200" dirty="0" smtClean="0">
              <a:latin typeface="Arial" pitchFamily="34" charset="0"/>
              <a:cs typeface="Arial" pitchFamily="34" charset="0"/>
            </a:rPr>
            <a:t>Gestión de contenido.</a:t>
          </a:r>
          <a:endParaRPr lang="es-ES" sz="1800" kern="1200" dirty="0">
            <a:latin typeface="Arial" pitchFamily="34" charset="0"/>
            <a:cs typeface="Arial" pitchFamily="34" charset="0"/>
          </a:endParaRPr>
        </a:p>
      </dsp:txBody>
      <dsp:txXfrm>
        <a:off x="5244081" y="977"/>
        <a:ext cx="2226171" cy="1484114"/>
      </dsp:txXfrm>
    </dsp:sp>
    <dsp:sp modelId="{6FE0D533-30FF-494F-9117-2585C94E6018}">
      <dsp:nvSpPr>
        <dsp:cNvPr id="0" name=""/>
        <dsp:cNvSpPr/>
      </dsp:nvSpPr>
      <dsp:spPr>
        <a:xfrm>
          <a:off x="4244178" y="1785944"/>
          <a:ext cx="1559403" cy="1484114"/>
        </a:xfrm>
        <a:prstGeom prst="ellipse">
          <a:avLst/>
        </a:prstGeom>
        <a:solidFill>
          <a:schemeClr val="accent5">
            <a:alpha val="90000"/>
            <a:hueOff val="0"/>
            <a:satOff val="0"/>
            <a:lumOff val="0"/>
            <a:alphaOff val="-26667"/>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S" sz="1800" b="1" kern="1200" dirty="0" smtClean="0">
              <a:latin typeface="Arial" pitchFamily="34" charset="0"/>
              <a:cs typeface="Arial" pitchFamily="34" charset="0"/>
            </a:rPr>
            <a:t>Marketing</a:t>
          </a:r>
        </a:p>
        <a:p>
          <a:pPr lvl="0" algn="ctr" defTabSz="800100">
            <a:lnSpc>
              <a:spcPct val="90000"/>
            </a:lnSpc>
            <a:spcBef>
              <a:spcPct val="0"/>
            </a:spcBef>
            <a:spcAft>
              <a:spcPct val="35000"/>
            </a:spcAft>
          </a:pPr>
          <a:r>
            <a:rPr lang="es-ES" sz="1800" b="1" kern="1200" dirty="0" smtClean="0">
              <a:latin typeface="Arial" pitchFamily="34" charset="0"/>
              <a:cs typeface="Arial" pitchFamily="34" charset="0"/>
            </a:rPr>
            <a:t>Digital</a:t>
          </a:r>
          <a:endParaRPr lang="es-ES" sz="1800" b="1" kern="1200" dirty="0">
            <a:latin typeface="Arial" pitchFamily="34" charset="0"/>
            <a:cs typeface="Arial" pitchFamily="34" charset="0"/>
          </a:endParaRPr>
        </a:p>
      </dsp:txBody>
      <dsp:txXfrm>
        <a:off x="4472547" y="2003287"/>
        <a:ext cx="1102665" cy="1049428"/>
      </dsp:txXfrm>
    </dsp:sp>
    <dsp:sp modelId="{46476915-E9EC-4D6C-AF6D-C33DF5DDAF99}">
      <dsp:nvSpPr>
        <dsp:cNvPr id="0" name=""/>
        <dsp:cNvSpPr/>
      </dsp:nvSpPr>
      <dsp:spPr>
        <a:xfrm>
          <a:off x="5857881" y="1785944"/>
          <a:ext cx="2339104" cy="14841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800100">
            <a:lnSpc>
              <a:spcPct val="90000"/>
            </a:lnSpc>
            <a:spcBef>
              <a:spcPct val="0"/>
            </a:spcBef>
            <a:spcAft>
              <a:spcPct val="15000"/>
            </a:spcAft>
            <a:buChar char="••"/>
          </a:pPr>
          <a:r>
            <a:rPr lang="es-ES" sz="1800" kern="1200" dirty="0" smtClean="0">
              <a:latin typeface="Arial" pitchFamily="34" charset="0"/>
              <a:cs typeface="Arial" pitchFamily="34" charset="0"/>
            </a:rPr>
            <a:t>Manejo de redes sociales.</a:t>
          </a:r>
          <a:endParaRPr lang="es-ES" sz="1800" kern="1200" dirty="0">
            <a:latin typeface="Arial" pitchFamily="34" charset="0"/>
            <a:cs typeface="Arial" pitchFamily="34" charset="0"/>
          </a:endParaRPr>
        </a:p>
        <a:p>
          <a:pPr marL="171450" lvl="1" indent="-171450" algn="l" defTabSz="800100">
            <a:lnSpc>
              <a:spcPct val="90000"/>
            </a:lnSpc>
            <a:spcBef>
              <a:spcPct val="0"/>
            </a:spcBef>
            <a:spcAft>
              <a:spcPct val="15000"/>
            </a:spcAft>
            <a:buChar char="••"/>
          </a:pPr>
          <a:endParaRPr lang="es-ES" sz="1800" kern="1200" dirty="0"/>
        </a:p>
        <a:p>
          <a:pPr marL="171450" lvl="1" indent="-171450" algn="l" defTabSz="800100">
            <a:lnSpc>
              <a:spcPct val="90000"/>
            </a:lnSpc>
            <a:spcBef>
              <a:spcPct val="0"/>
            </a:spcBef>
            <a:spcAft>
              <a:spcPct val="15000"/>
            </a:spcAft>
            <a:buChar char="••"/>
          </a:pPr>
          <a:r>
            <a:rPr lang="es-ES" sz="1800" kern="1200" dirty="0" smtClean="0">
              <a:latin typeface="Arial" pitchFamily="34" charset="0"/>
              <a:cs typeface="Arial" pitchFamily="34" charset="0"/>
            </a:rPr>
            <a:t>Google </a:t>
          </a:r>
          <a:r>
            <a:rPr lang="es-ES" sz="1800" kern="1200" dirty="0" err="1" smtClean="0">
              <a:latin typeface="Arial" pitchFamily="34" charset="0"/>
              <a:cs typeface="Arial" pitchFamily="34" charset="0"/>
            </a:rPr>
            <a:t>Adwords</a:t>
          </a:r>
          <a:r>
            <a:rPr lang="es-ES" sz="1800" kern="1200" dirty="0" smtClean="0">
              <a:latin typeface="Arial" pitchFamily="34" charset="0"/>
              <a:cs typeface="Arial" pitchFamily="34" charset="0"/>
            </a:rPr>
            <a:t>.</a:t>
          </a:r>
          <a:endParaRPr lang="es-ES" sz="1800" kern="1200" dirty="0">
            <a:latin typeface="Arial" pitchFamily="34" charset="0"/>
            <a:cs typeface="Arial" pitchFamily="34" charset="0"/>
          </a:endParaRPr>
        </a:p>
      </dsp:txBody>
      <dsp:txXfrm>
        <a:off x="5857881" y="1785944"/>
        <a:ext cx="2339104" cy="1484114"/>
      </dsp:txXfrm>
    </dsp:sp>
    <dsp:sp modelId="{0D6482D8-454F-474D-A29D-88E272357B2D}">
      <dsp:nvSpPr>
        <dsp:cNvPr id="0" name=""/>
        <dsp:cNvSpPr/>
      </dsp:nvSpPr>
      <dsp:spPr>
        <a:xfrm>
          <a:off x="3916046" y="3643336"/>
          <a:ext cx="1675609" cy="1484114"/>
        </a:xfrm>
        <a:prstGeom prst="ellipse">
          <a:avLst/>
        </a:prstGeom>
        <a:solidFill>
          <a:schemeClr val="accent5">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S" sz="1800" b="1" kern="1200" dirty="0" smtClean="0">
              <a:latin typeface="Arial" pitchFamily="34" charset="0"/>
              <a:cs typeface="Arial" pitchFamily="34" charset="0"/>
            </a:rPr>
            <a:t>Marketing </a:t>
          </a:r>
        </a:p>
        <a:p>
          <a:pPr lvl="0" algn="ctr" defTabSz="800100">
            <a:lnSpc>
              <a:spcPct val="90000"/>
            </a:lnSpc>
            <a:spcBef>
              <a:spcPct val="0"/>
            </a:spcBef>
            <a:spcAft>
              <a:spcPct val="35000"/>
            </a:spcAft>
          </a:pPr>
          <a:r>
            <a:rPr lang="es-ES" sz="1800" b="1" kern="1200" dirty="0" smtClean="0">
              <a:latin typeface="Arial" pitchFamily="34" charset="0"/>
              <a:cs typeface="Arial" pitchFamily="34" charset="0"/>
            </a:rPr>
            <a:t>Presencial</a:t>
          </a:r>
          <a:endParaRPr lang="es-ES" sz="1800" b="1" kern="1200" dirty="0">
            <a:latin typeface="Arial" pitchFamily="34" charset="0"/>
            <a:cs typeface="Arial" pitchFamily="34" charset="0"/>
          </a:endParaRPr>
        </a:p>
      </dsp:txBody>
      <dsp:txXfrm>
        <a:off x="4161433" y="3860679"/>
        <a:ext cx="1184835" cy="1049428"/>
      </dsp:txXfrm>
    </dsp:sp>
    <dsp:sp modelId="{72C6C4AD-56C5-40ED-A718-B12F2AF7E075}">
      <dsp:nvSpPr>
        <dsp:cNvPr id="0" name=""/>
        <dsp:cNvSpPr/>
      </dsp:nvSpPr>
      <dsp:spPr>
        <a:xfrm>
          <a:off x="5500698" y="3643336"/>
          <a:ext cx="2513413" cy="14841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755650">
            <a:lnSpc>
              <a:spcPct val="90000"/>
            </a:lnSpc>
            <a:spcBef>
              <a:spcPct val="0"/>
            </a:spcBef>
            <a:spcAft>
              <a:spcPct val="15000"/>
            </a:spcAft>
            <a:buChar char="••"/>
          </a:pPr>
          <a:r>
            <a:rPr lang="es-ES" sz="1700" kern="1200" dirty="0" smtClean="0">
              <a:latin typeface="Arial" pitchFamily="34" charset="0"/>
              <a:cs typeface="Arial" pitchFamily="34" charset="0"/>
            </a:rPr>
            <a:t>Atención a público.</a:t>
          </a:r>
          <a:endParaRPr lang="es-ES" sz="1700" kern="1200" dirty="0">
            <a:latin typeface="Arial" pitchFamily="34" charset="0"/>
            <a:cs typeface="Arial" pitchFamily="34" charset="0"/>
          </a:endParaRPr>
        </a:p>
        <a:p>
          <a:pPr marL="171450" lvl="1" indent="-171450" algn="l" defTabSz="755650">
            <a:lnSpc>
              <a:spcPct val="90000"/>
            </a:lnSpc>
            <a:spcBef>
              <a:spcPct val="0"/>
            </a:spcBef>
            <a:spcAft>
              <a:spcPct val="15000"/>
            </a:spcAft>
            <a:buChar char="••"/>
          </a:pPr>
          <a:endParaRPr lang="es-ES" sz="1700" kern="1200" dirty="0">
            <a:latin typeface="Arial" pitchFamily="34" charset="0"/>
            <a:cs typeface="Arial" pitchFamily="34" charset="0"/>
          </a:endParaRPr>
        </a:p>
        <a:p>
          <a:pPr marL="171450" lvl="1" indent="-171450" algn="l" defTabSz="755650">
            <a:lnSpc>
              <a:spcPct val="90000"/>
            </a:lnSpc>
            <a:spcBef>
              <a:spcPct val="0"/>
            </a:spcBef>
            <a:spcAft>
              <a:spcPct val="15000"/>
            </a:spcAft>
            <a:buChar char="••"/>
          </a:pPr>
          <a:r>
            <a:rPr lang="es-ES" sz="1700" kern="1200" dirty="0" smtClean="0">
              <a:latin typeface="Arial" pitchFamily="34" charset="0"/>
              <a:cs typeface="Arial" pitchFamily="34" charset="0"/>
            </a:rPr>
            <a:t>Distribución de material PG.</a:t>
          </a:r>
          <a:endParaRPr lang="es-ES" sz="1700" kern="1200" dirty="0">
            <a:latin typeface="Arial" pitchFamily="34" charset="0"/>
            <a:cs typeface="Arial" pitchFamily="34" charset="0"/>
          </a:endParaRPr>
        </a:p>
      </dsp:txBody>
      <dsp:txXfrm>
        <a:off x="5500698" y="3643336"/>
        <a:ext cx="2513413" cy="148411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ABEF62-AE9F-4C0E-B947-CB3DB5C011BE}">
      <dsp:nvSpPr>
        <dsp:cNvPr id="0" name=""/>
        <dsp:cNvSpPr/>
      </dsp:nvSpPr>
      <dsp:spPr>
        <a:xfrm>
          <a:off x="4613984" y="3476546"/>
          <a:ext cx="2525608" cy="1636021"/>
        </a:xfrm>
        <a:prstGeom prst="roundRect">
          <a:avLst>
            <a:gd name="adj" fmla="val 10000"/>
          </a:avLst>
        </a:prstGeom>
        <a:solidFill>
          <a:schemeClr val="lt1">
            <a:alpha val="90000"/>
            <a:hueOff val="0"/>
            <a:satOff val="0"/>
            <a:lumOff val="0"/>
            <a:alphaOff val="0"/>
          </a:schemeClr>
        </a:solidFill>
        <a:ln w="25400" cap="flat" cmpd="sng" algn="ctr">
          <a:solidFill>
            <a:schemeClr val="accent5">
              <a:alpha val="90000"/>
              <a:hueOff val="0"/>
              <a:satOff val="0"/>
              <a:lumOff val="0"/>
              <a:alphaOff val="-26667"/>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t" anchorCtr="0">
          <a:noAutofit/>
        </a:bodyPr>
        <a:lstStyle/>
        <a:p>
          <a:pPr marL="171450" lvl="1" indent="-171450" algn="ctr" defTabSz="844550">
            <a:lnSpc>
              <a:spcPct val="90000"/>
            </a:lnSpc>
            <a:spcBef>
              <a:spcPct val="0"/>
            </a:spcBef>
            <a:spcAft>
              <a:spcPct val="15000"/>
            </a:spcAft>
            <a:buChar char="••"/>
          </a:pPr>
          <a:r>
            <a:rPr lang="es-ES" sz="1900" kern="1200" dirty="0" smtClean="0"/>
            <a:t>Mundo     ONU y Gobierno</a:t>
          </a:r>
          <a:endParaRPr lang="es-ES" sz="1900" kern="1200" dirty="0"/>
        </a:p>
      </dsp:txBody>
      <dsp:txXfrm>
        <a:off x="5407605" y="3921489"/>
        <a:ext cx="1696050" cy="1155140"/>
      </dsp:txXfrm>
    </dsp:sp>
    <dsp:sp modelId="{3E1059CA-0B2D-4734-88E2-70732734F3AB}">
      <dsp:nvSpPr>
        <dsp:cNvPr id="0" name=""/>
        <dsp:cNvSpPr/>
      </dsp:nvSpPr>
      <dsp:spPr>
        <a:xfrm>
          <a:off x="493254" y="3476546"/>
          <a:ext cx="2525608" cy="1636021"/>
        </a:xfrm>
        <a:prstGeom prst="roundRect">
          <a:avLst>
            <a:gd name="adj" fmla="val 10000"/>
          </a:avLst>
        </a:prstGeom>
        <a:solidFill>
          <a:schemeClr val="lt1">
            <a:alpha val="90000"/>
            <a:hueOff val="0"/>
            <a:satOff val="0"/>
            <a:lumOff val="0"/>
            <a:alphaOff val="0"/>
          </a:schemeClr>
        </a:solidFill>
        <a:ln w="25400" cap="flat" cmpd="sng" algn="ctr">
          <a:solidFill>
            <a:schemeClr val="accent5">
              <a:alpha val="90000"/>
              <a:hueOff val="0"/>
              <a:satOff val="0"/>
              <a:lumOff val="0"/>
              <a:alphaOff val="-4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t" anchorCtr="0">
          <a:noAutofit/>
        </a:bodyPr>
        <a:lstStyle/>
        <a:p>
          <a:pPr marL="171450" lvl="1" indent="-171450" algn="ctr" defTabSz="844550">
            <a:lnSpc>
              <a:spcPct val="90000"/>
            </a:lnSpc>
            <a:spcBef>
              <a:spcPct val="0"/>
            </a:spcBef>
            <a:spcAft>
              <a:spcPct val="15000"/>
            </a:spcAft>
            <a:buChar char="••"/>
          </a:pPr>
          <a:r>
            <a:rPr lang="es-ES" sz="1900" kern="1200" dirty="0" smtClean="0"/>
            <a:t>Mundo Empresarial</a:t>
          </a:r>
          <a:endParaRPr lang="es-ES" sz="1900" kern="1200" dirty="0"/>
        </a:p>
      </dsp:txBody>
      <dsp:txXfrm>
        <a:off x="529192" y="3921489"/>
        <a:ext cx="1696050" cy="1155140"/>
      </dsp:txXfrm>
    </dsp:sp>
    <dsp:sp modelId="{579E1930-A8E2-4775-BA54-268C230925F7}">
      <dsp:nvSpPr>
        <dsp:cNvPr id="0" name=""/>
        <dsp:cNvSpPr/>
      </dsp:nvSpPr>
      <dsp:spPr>
        <a:xfrm>
          <a:off x="4613984" y="0"/>
          <a:ext cx="2525608" cy="1636021"/>
        </a:xfrm>
        <a:prstGeom prst="roundRect">
          <a:avLst>
            <a:gd name="adj" fmla="val 10000"/>
          </a:avLst>
        </a:prstGeom>
        <a:solidFill>
          <a:schemeClr val="lt1">
            <a:alpha val="90000"/>
            <a:hueOff val="0"/>
            <a:satOff val="0"/>
            <a:lumOff val="0"/>
            <a:alphaOff val="0"/>
          </a:schemeClr>
        </a:solidFill>
        <a:ln w="25400" cap="flat" cmpd="sng" algn="ctr">
          <a:solidFill>
            <a:schemeClr val="accent5">
              <a:alpha val="90000"/>
              <a:hueOff val="0"/>
              <a:satOff val="0"/>
              <a:lumOff val="0"/>
              <a:alphaOff val="-13333"/>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t" anchorCtr="0">
          <a:noAutofit/>
        </a:bodyPr>
        <a:lstStyle/>
        <a:p>
          <a:pPr marL="171450" lvl="1" indent="-171450" algn="l" defTabSz="844550">
            <a:lnSpc>
              <a:spcPct val="90000"/>
            </a:lnSpc>
            <a:spcBef>
              <a:spcPct val="0"/>
            </a:spcBef>
            <a:spcAft>
              <a:spcPct val="15000"/>
            </a:spcAft>
            <a:buChar char="••"/>
          </a:pPr>
          <a:endParaRPr lang="es-ES" sz="1900" kern="1200" dirty="0"/>
        </a:p>
        <a:p>
          <a:pPr marL="171450" lvl="1" indent="-171450" algn="ctr" defTabSz="844550">
            <a:lnSpc>
              <a:spcPct val="90000"/>
            </a:lnSpc>
            <a:spcBef>
              <a:spcPct val="0"/>
            </a:spcBef>
            <a:spcAft>
              <a:spcPct val="15000"/>
            </a:spcAft>
            <a:buChar char="••"/>
          </a:pPr>
          <a:r>
            <a:rPr lang="es-ES" sz="1900" kern="1200" dirty="0" smtClean="0"/>
            <a:t>Mundo Fundaciones</a:t>
          </a:r>
          <a:endParaRPr lang="es-ES" sz="1900" kern="1200" dirty="0"/>
        </a:p>
      </dsp:txBody>
      <dsp:txXfrm>
        <a:off x="5407605" y="35938"/>
        <a:ext cx="1696050" cy="1155140"/>
      </dsp:txXfrm>
    </dsp:sp>
    <dsp:sp modelId="{6B930897-1459-4AB7-AE06-0BF3D8CF4A2B}">
      <dsp:nvSpPr>
        <dsp:cNvPr id="0" name=""/>
        <dsp:cNvSpPr/>
      </dsp:nvSpPr>
      <dsp:spPr>
        <a:xfrm>
          <a:off x="493254" y="0"/>
          <a:ext cx="2525608" cy="1636021"/>
        </a:xfrm>
        <a:prstGeom prst="roundRect">
          <a:avLst>
            <a:gd name="adj" fmla="val 10000"/>
          </a:avLst>
        </a:prstGeom>
        <a:solidFill>
          <a:schemeClr val="lt1">
            <a:alpha val="90000"/>
            <a:hueOff val="0"/>
            <a:satOff val="0"/>
            <a:lumOff val="0"/>
            <a:alphaOff val="0"/>
          </a:schemeClr>
        </a:solidFill>
        <a:ln w="25400" cap="flat" cmpd="sng" algn="ctr">
          <a:solidFill>
            <a:schemeClr val="accent5">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t" anchorCtr="0">
          <a:noAutofit/>
        </a:bodyPr>
        <a:lstStyle/>
        <a:p>
          <a:pPr marL="171450" lvl="1" indent="-171450" algn="just" defTabSz="844550">
            <a:lnSpc>
              <a:spcPct val="90000"/>
            </a:lnSpc>
            <a:spcBef>
              <a:spcPct val="0"/>
            </a:spcBef>
            <a:spcAft>
              <a:spcPct val="15000"/>
            </a:spcAft>
            <a:buChar char="••"/>
          </a:pPr>
          <a:endParaRPr lang="es-ES" sz="1900" kern="1200" dirty="0"/>
        </a:p>
        <a:p>
          <a:pPr marL="171450" lvl="1" indent="-171450" algn="ctr" defTabSz="844550">
            <a:lnSpc>
              <a:spcPct val="90000"/>
            </a:lnSpc>
            <a:spcBef>
              <a:spcPct val="0"/>
            </a:spcBef>
            <a:spcAft>
              <a:spcPct val="15000"/>
            </a:spcAft>
            <a:buChar char="••"/>
          </a:pPr>
          <a:r>
            <a:rPr lang="es-ES" sz="1900" kern="1200" dirty="0" smtClean="0"/>
            <a:t>Mundo Académico</a:t>
          </a:r>
          <a:endParaRPr lang="es-ES" sz="1900" kern="1200" dirty="0"/>
        </a:p>
      </dsp:txBody>
      <dsp:txXfrm>
        <a:off x="529192" y="35938"/>
        <a:ext cx="1696050" cy="1155140"/>
      </dsp:txXfrm>
    </dsp:sp>
    <dsp:sp modelId="{2E8E2178-FBB7-4809-9C01-8A6ABE5BAD77}">
      <dsp:nvSpPr>
        <dsp:cNvPr id="0" name=""/>
        <dsp:cNvSpPr/>
      </dsp:nvSpPr>
      <dsp:spPr>
        <a:xfrm>
          <a:off x="1540288" y="280148"/>
          <a:ext cx="2213741" cy="2213741"/>
        </a:xfrm>
        <a:prstGeom prst="pieWedge">
          <a:avLst/>
        </a:prstGeom>
        <a:solidFill>
          <a:schemeClr val="accent5">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s-ES" sz="1800" b="1" kern="1200" dirty="0" smtClean="0"/>
            <a:t>Catalizador:</a:t>
          </a:r>
        </a:p>
        <a:p>
          <a:pPr lvl="0" algn="ctr" defTabSz="800100">
            <a:lnSpc>
              <a:spcPct val="90000"/>
            </a:lnSpc>
            <a:spcBef>
              <a:spcPct val="0"/>
            </a:spcBef>
            <a:spcAft>
              <a:spcPct val="35000"/>
            </a:spcAft>
          </a:pPr>
          <a:r>
            <a:rPr lang="es-ES" sz="1800" kern="1200" dirty="0" smtClean="0"/>
            <a:t>Charlas Universitarias</a:t>
          </a:r>
          <a:endParaRPr lang="es-ES" sz="1800" kern="1200" dirty="0"/>
        </a:p>
      </dsp:txBody>
      <dsp:txXfrm>
        <a:off x="2188678" y="928538"/>
        <a:ext cx="1565351" cy="1565351"/>
      </dsp:txXfrm>
    </dsp:sp>
    <dsp:sp modelId="{9B9DDD37-F6A2-4569-99E4-D02A922D8D2D}">
      <dsp:nvSpPr>
        <dsp:cNvPr id="0" name=""/>
        <dsp:cNvSpPr/>
      </dsp:nvSpPr>
      <dsp:spPr>
        <a:xfrm rot="5400000">
          <a:off x="3867549" y="291416"/>
          <a:ext cx="2213741" cy="2213741"/>
        </a:xfrm>
        <a:prstGeom prst="pieWedge">
          <a:avLst/>
        </a:prstGeom>
        <a:solidFill>
          <a:schemeClr val="accent5">
            <a:alpha val="90000"/>
            <a:hueOff val="0"/>
            <a:satOff val="0"/>
            <a:lumOff val="0"/>
            <a:alphaOff val="-13333"/>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s-ES" sz="1800" b="1" kern="1200" dirty="0" smtClean="0"/>
            <a:t>Catalizador:</a:t>
          </a:r>
        </a:p>
        <a:p>
          <a:pPr lvl="0" algn="ctr" defTabSz="800100">
            <a:lnSpc>
              <a:spcPct val="90000"/>
            </a:lnSpc>
            <a:spcBef>
              <a:spcPct val="0"/>
            </a:spcBef>
            <a:spcAft>
              <a:spcPct val="35000"/>
            </a:spcAft>
          </a:pPr>
          <a:r>
            <a:rPr lang="es-ES" sz="1800" kern="1200" dirty="0" smtClean="0"/>
            <a:t>Patrocinio Eventos </a:t>
          </a:r>
          <a:endParaRPr lang="es-ES" sz="1800" kern="1200" dirty="0"/>
        </a:p>
      </dsp:txBody>
      <dsp:txXfrm rot="-5400000">
        <a:off x="3867549" y="939806"/>
        <a:ext cx="1565351" cy="1565351"/>
      </dsp:txXfrm>
    </dsp:sp>
    <dsp:sp modelId="{EE5E364B-1F74-4CAF-A895-45353B4AD68C}">
      <dsp:nvSpPr>
        <dsp:cNvPr id="0" name=""/>
        <dsp:cNvSpPr/>
      </dsp:nvSpPr>
      <dsp:spPr>
        <a:xfrm rot="10800000">
          <a:off x="3867549" y="2607409"/>
          <a:ext cx="2213741" cy="2213741"/>
        </a:xfrm>
        <a:prstGeom prst="pieWedge">
          <a:avLst/>
        </a:prstGeom>
        <a:solidFill>
          <a:schemeClr val="accent5">
            <a:alpha val="90000"/>
            <a:hueOff val="0"/>
            <a:satOff val="0"/>
            <a:lumOff val="0"/>
            <a:alphaOff val="-26667"/>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s-ES" sz="1800" b="1" kern="1200" dirty="0" smtClean="0"/>
            <a:t>Catalizador:</a:t>
          </a:r>
        </a:p>
        <a:p>
          <a:pPr lvl="0" algn="ctr" defTabSz="800100">
            <a:lnSpc>
              <a:spcPct val="90000"/>
            </a:lnSpc>
            <a:spcBef>
              <a:spcPct val="0"/>
            </a:spcBef>
            <a:spcAft>
              <a:spcPct val="35000"/>
            </a:spcAft>
          </a:pPr>
          <a:r>
            <a:rPr lang="es-ES" sz="1800" kern="1200" dirty="0" smtClean="0"/>
            <a:t>Eventos Pacto Global</a:t>
          </a:r>
        </a:p>
      </dsp:txBody>
      <dsp:txXfrm rot="10800000">
        <a:off x="3867549" y="2607409"/>
        <a:ext cx="1565351" cy="1565351"/>
      </dsp:txXfrm>
    </dsp:sp>
    <dsp:sp modelId="{BE62C798-57D3-4899-8BE7-C2E012AE1413}">
      <dsp:nvSpPr>
        <dsp:cNvPr id="0" name=""/>
        <dsp:cNvSpPr/>
      </dsp:nvSpPr>
      <dsp:spPr>
        <a:xfrm rot="16200000">
          <a:off x="1551556" y="2607409"/>
          <a:ext cx="2213741" cy="2213741"/>
        </a:xfrm>
        <a:prstGeom prst="pieWedge">
          <a:avLst/>
        </a:prstGeom>
        <a:solidFill>
          <a:schemeClr val="accent5">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s-ES" sz="1800" b="1" kern="1200" dirty="0" smtClean="0"/>
            <a:t>Catalizador:</a:t>
          </a:r>
        </a:p>
        <a:p>
          <a:pPr lvl="0" algn="ctr" defTabSz="800100">
            <a:lnSpc>
              <a:spcPct val="90000"/>
            </a:lnSpc>
            <a:spcBef>
              <a:spcPct val="0"/>
            </a:spcBef>
            <a:spcAft>
              <a:spcPct val="35000"/>
            </a:spcAft>
          </a:pPr>
          <a:r>
            <a:rPr lang="es-ES" sz="1800" kern="1200" dirty="0" smtClean="0"/>
            <a:t>Eventos Pacto Global</a:t>
          </a:r>
          <a:endParaRPr lang="es-ES" sz="1800" kern="1200" dirty="0"/>
        </a:p>
      </dsp:txBody>
      <dsp:txXfrm rot="5400000">
        <a:off x="2199946" y="2607409"/>
        <a:ext cx="1565351" cy="1565351"/>
      </dsp:txXfrm>
    </dsp:sp>
    <dsp:sp modelId="{6A8A07AC-1C33-49D8-9AAB-70AFED6047D4}">
      <dsp:nvSpPr>
        <dsp:cNvPr id="0" name=""/>
        <dsp:cNvSpPr/>
      </dsp:nvSpPr>
      <dsp:spPr>
        <a:xfrm>
          <a:off x="3434259" y="2096152"/>
          <a:ext cx="764328" cy="664633"/>
        </a:xfrm>
        <a:prstGeom prst="circularArrow">
          <a:avLst/>
        </a:prstGeom>
        <a:solidFill>
          <a:schemeClr val="accent5">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F61D8E0-01B7-45AF-8DBF-5A22C8DCDBAF}">
      <dsp:nvSpPr>
        <dsp:cNvPr id="0" name=""/>
        <dsp:cNvSpPr/>
      </dsp:nvSpPr>
      <dsp:spPr>
        <a:xfrm rot="10800000">
          <a:off x="3434259" y="2351781"/>
          <a:ext cx="764328" cy="664633"/>
        </a:xfrm>
        <a:prstGeom prst="circularArrow">
          <a:avLst/>
        </a:prstGeom>
        <a:solidFill>
          <a:schemeClr val="accent5">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CBFAD5-59FA-493C-9905-7C3A7BAEFE9D}">
      <dsp:nvSpPr>
        <dsp:cNvPr id="0" name=""/>
        <dsp:cNvSpPr/>
      </dsp:nvSpPr>
      <dsp:spPr>
        <a:xfrm>
          <a:off x="0" y="0"/>
          <a:ext cx="4731194" cy="4731194"/>
        </a:xfrm>
        <a:prstGeom prst="pie">
          <a:avLst>
            <a:gd name="adj1" fmla="val 5400000"/>
            <a:gd name="adj2" fmla="val 16200000"/>
          </a:avLst>
        </a:prstGeom>
        <a:solidFill>
          <a:schemeClr val="accent5">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AE8E1F9-0BB9-4C61-B3A8-53847A6FA37B}">
      <dsp:nvSpPr>
        <dsp:cNvPr id="0" name=""/>
        <dsp:cNvSpPr/>
      </dsp:nvSpPr>
      <dsp:spPr>
        <a:xfrm>
          <a:off x="2365597" y="0"/>
          <a:ext cx="5667947" cy="4731194"/>
        </a:xfrm>
        <a:prstGeom prst="rect">
          <a:avLst/>
        </a:prstGeom>
        <a:solidFill>
          <a:schemeClr val="lt1">
            <a:alpha val="90000"/>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s-CL" sz="2700" kern="1200" dirty="0" smtClean="0"/>
            <a:t>Expositor </a:t>
          </a:r>
        </a:p>
        <a:p>
          <a:pPr lvl="0" algn="ctr" defTabSz="1200150">
            <a:lnSpc>
              <a:spcPct val="90000"/>
            </a:lnSpc>
            <a:spcBef>
              <a:spcPct val="0"/>
            </a:spcBef>
            <a:spcAft>
              <a:spcPct val="35000"/>
            </a:spcAft>
          </a:pPr>
          <a:r>
            <a:rPr lang="es-CL" sz="2700" kern="1200" dirty="0" smtClean="0"/>
            <a:t>Central</a:t>
          </a:r>
          <a:endParaRPr lang="es-CL" sz="2700" kern="1200" dirty="0"/>
        </a:p>
      </dsp:txBody>
      <dsp:txXfrm>
        <a:off x="2365597" y="0"/>
        <a:ext cx="2833973" cy="1419361"/>
      </dsp:txXfrm>
    </dsp:sp>
    <dsp:sp modelId="{7A18C0D7-DE29-432C-B155-39B582532321}">
      <dsp:nvSpPr>
        <dsp:cNvPr id="0" name=""/>
        <dsp:cNvSpPr/>
      </dsp:nvSpPr>
      <dsp:spPr>
        <a:xfrm>
          <a:off x="827960" y="1419361"/>
          <a:ext cx="3075273" cy="3075273"/>
        </a:xfrm>
        <a:prstGeom prst="pie">
          <a:avLst>
            <a:gd name="adj1" fmla="val 5400000"/>
            <a:gd name="adj2" fmla="val 16200000"/>
          </a:avLst>
        </a:prstGeom>
        <a:solidFill>
          <a:schemeClr val="accent5">
            <a:shade val="80000"/>
            <a:hueOff val="102610"/>
            <a:satOff val="-1119"/>
            <a:lumOff val="1278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7998E47-D99D-4F35-8B92-E6833FF55059}">
      <dsp:nvSpPr>
        <dsp:cNvPr id="0" name=""/>
        <dsp:cNvSpPr/>
      </dsp:nvSpPr>
      <dsp:spPr>
        <a:xfrm>
          <a:off x="2365597" y="1419361"/>
          <a:ext cx="5667947" cy="3075273"/>
        </a:xfrm>
        <a:prstGeom prst="rect">
          <a:avLst/>
        </a:prstGeom>
        <a:solidFill>
          <a:schemeClr val="lt1">
            <a:alpha val="90000"/>
            <a:hueOff val="0"/>
            <a:satOff val="0"/>
            <a:lumOff val="0"/>
            <a:alphaOff val="0"/>
          </a:schemeClr>
        </a:solidFill>
        <a:ln w="25400" cap="flat" cmpd="sng" algn="ctr">
          <a:solidFill>
            <a:schemeClr val="accent5">
              <a:shade val="80000"/>
              <a:hueOff val="102610"/>
              <a:satOff val="-1119"/>
              <a:lumOff val="1278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s-CL" sz="2700" kern="1200" dirty="0" smtClean="0"/>
            <a:t>Panel </a:t>
          </a:r>
          <a:r>
            <a:rPr lang="es-CL" sz="2700" kern="1200" dirty="0" err="1" smtClean="0"/>
            <a:t>Multistakeholders</a:t>
          </a:r>
          <a:endParaRPr lang="es-CL" sz="2700" kern="1200" dirty="0"/>
        </a:p>
      </dsp:txBody>
      <dsp:txXfrm>
        <a:off x="2365597" y="1419361"/>
        <a:ext cx="2833973" cy="1419356"/>
      </dsp:txXfrm>
    </dsp:sp>
    <dsp:sp modelId="{5D4E711F-3B39-4D65-B4A1-96CD3F83EE82}">
      <dsp:nvSpPr>
        <dsp:cNvPr id="0" name=""/>
        <dsp:cNvSpPr/>
      </dsp:nvSpPr>
      <dsp:spPr>
        <a:xfrm>
          <a:off x="1655918" y="2838718"/>
          <a:ext cx="1419357" cy="1419357"/>
        </a:xfrm>
        <a:prstGeom prst="pie">
          <a:avLst>
            <a:gd name="adj1" fmla="val 5400000"/>
            <a:gd name="adj2" fmla="val 16200000"/>
          </a:avLst>
        </a:prstGeom>
        <a:solidFill>
          <a:schemeClr val="accent5">
            <a:shade val="80000"/>
            <a:hueOff val="205221"/>
            <a:satOff val="-2238"/>
            <a:lumOff val="2557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D0EBD4C-2169-4602-BED7-846391619A82}">
      <dsp:nvSpPr>
        <dsp:cNvPr id="0" name=""/>
        <dsp:cNvSpPr/>
      </dsp:nvSpPr>
      <dsp:spPr>
        <a:xfrm>
          <a:off x="2365597" y="2838718"/>
          <a:ext cx="5667947" cy="1419357"/>
        </a:xfrm>
        <a:prstGeom prst="rect">
          <a:avLst/>
        </a:prstGeom>
        <a:solidFill>
          <a:schemeClr val="lt1">
            <a:alpha val="90000"/>
            <a:hueOff val="0"/>
            <a:satOff val="0"/>
            <a:lumOff val="0"/>
            <a:alphaOff val="0"/>
          </a:schemeClr>
        </a:solidFill>
        <a:ln w="25400" cap="flat" cmpd="sng" algn="ctr">
          <a:solidFill>
            <a:schemeClr val="accent5">
              <a:shade val="80000"/>
              <a:hueOff val="205221"/>
              <a:satOff val="-2238"/>
              <a:lumOff val="2557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s-CL" sz="2700" kern="1200" dirty="0" smtClean="0"/>
            <a:t>Transmisión </a:t>
          </a:r>
          <a:r>
            <a:rPr lang="es-CL" sz="2700" kern="1200" dirty="0" err="1" smtClean="0"/>
            <a:t>Streaming</a:t>
          </a:r>
          <a:endParaRPr lang="es-CL" sz="2700" kern="1200" dirty="0"/>
        </a:p>
      </dsp:txBody>
      <dsp:txXfrm>
        <a:off x="2365597" y="2838718"/>
        <a:ext cx="2833973" cy="1419357"/>
      </dsp:txXfrm>
    </dsp:sp>
    <dsp:sp modelId="{E331FA56-7212-4A1F-B198-CB10DDB119EF}">
      <dsp:nvSpPr>
        <dsp:cNvPr id="0" name=""/>
        <dsp:cNvSpPr/>
      </dsp:nvSpPr>
      <dsp:spPr>
        <a:xfrm>
          <a:off x="5199571" y="2980100"/>
          <a:ext cx="2833973" cy="1419357"/>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114300" lvl="1" indent="-114300" algn="just" defTabSz="622300">
            <a:lnSpc>
              <a:spcPct val="90000"/>
            </a:lnSpc>
            <a:spcBef>
              <a:spcPct val="0"/>
            </a:spcBef>
            <a:spcAft>
              <a:spcPct val="15000"/>
            </a:spcAft>
            <a:buChar char="••"/>
          </a:pPr>
          <a:r>
            <a:rPr lang="es-CL" sz="1400" kern="1200" dirty="0" smtClean="0"/>
            <a:t>Auspicios incorporados a la transmisión.</a:t>
          </a:r>
          <a:endParaRPr lang="es-CL" sz="1400" kern="1200" dirty="0"/>
        </a:p>
        <a:p>
          <a:pPr marL="114300" lvl="1" indent="-114300" algn="just" defTabSz="622300">
            <a:lnSpc>
              <a:spcPct val="90000"/>
            </a:lnSpc>
            <a:spcBef>
              <a:spcPct val="0"/>
            </a:spcBef>
            <a:spcAft>
              <a:spcPct val="15000"/>
            </a:spcAft>
            <a:buChar char="••"/>
          </a:pPr>
          <a:r>
            <a:rPr lang="es-CL" sz="1400" kern="1200" dirty="0" smtClean="0"/>
            <a:t>Nota introductoria de apoyo al panel.</a:t>
          </a:r>
          <a:endParaRPr lang="es-CL" sz="1400" kern="1200" dirty="0"/>
        </a:p>
        <a:p>
          <a:pPr marL="114300" lvl="1" indent="-114300" algn="just" defTabSz="622300">
            <a:lnSpc>
              <a:spcPct val="90000"/>
            </a:lnSpc>
            <a:spcBef>
              <a:spcPct val="0"/>
            </a:spcBef>
            <a:spcAft>
              <a:spcPct val="15000"/>
            </a:spcAft>
            <a:buChar char="••"/>
          </a:pPr>
          <a:r>
            <a:rPr lang="es-CL" sz="1400" kern="1200" dirty="0" smtClean="0"/>
            <a:t>Interacción en vivo con redes sociales.</a:t>
          </a:r>
          <a:endParaRPr lang="es-CL" sz="1400" kern="1200" dirty="0"/>
        </a:p>
        <a:p>
          <a:pPr marL="171450" lvl="1" indent="-171450" algn="just" defTabSz="711200">
            <a:lnSpc>
              <a:spcPct val="90000"/>
            </a:lnSpc>
            <a:spcBef>
              <a:spcPct val="0"/>
            </a:spcBef>
            <a:spcAft>
              <a:spcPct val="15000"/>
            </a:spcAft>
            <a:buChar char="••"/>
          </a:pPr>
          <a:endParaRPr lang="es-CL" sz="1600" kern="1200" dirty="0"/>
        </a:p>
      </dsp:txBody>
      <dsp:txXfrm>
        <a:off x="5199571" y="2980100"/>
        <a:ext cx="2833973" cy="1419357"/>
      </dsp:txXfrm>
    </dsp:sp>
  </dsp:spTree>
</dsp:drawing>
</file>

<file path=ppt/diagrams/layout1.xml><?xml version="1.0" encoding="utf-8"?>
<dgm:layoutDef xmlns:dgm="http://schemas.openxmlformats.org/drawingml/2006/diagram" xmlns:a="http://schemas.openxmlformats.org/drawingml/2006/main" uniqueId="urn:microsoft.com/office/officeart/2005/8/layout/vList3#1">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cycle4#1">
  <dgm:title val=""/>
  <dgm:desc val=""/>
  <dgm:catLst>
    <dgm:cat type="relationship" pri="26000"/>
    <dgm:cat type="cycle" pri="13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5.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A334A03-9309-4E3A-8CA1-67192661CFF1}" type="datetimeFigureOut">
              <a:rPr lang="es-ES" smtClean="0"/>
              <a:pPr/>
              <a:t>27-11-15</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1895B25-048F-45F3-83F3-1F646267BF4A}" type="slidenum">
              <a:rPr lang="es-ES" smtClean="0"/>
              <a:pPr/>
              <a:t>‹Nr.›</a:t>
            </a:fld>
            <a:endParaRPr lang="es-ES"/>
          </a:p>
        </p:txBody>
      </p:sp>
    </p:spTree>
    <p:extLst>
      <p:ext uri="{BB962C8B-B14F-4D97-AF65-F5344CB8AC3E}">
        <p14:creationId xmlns:p14="http://schemas.microsoft.com/office/powerpoint/2010/main" val="27453485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 Id="rId3" Type="http://schemas.openxmlformats.org/officeDocument/2006/relationships/hyperlink" Target="http://www.unglobalcompact.org/Issues/transparency_anticorruption/call_to_action_post2015.html"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 Id="rId3" Type="http://schemas.openxmlformats.org/officeDocument/2006/relationships/hyperlink" Target="http://www.unglobalcompact.org/Issues/transparency_anticorruption/call_to_action_post2015.html"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 Id="rId3" Type="http://schemas.openxmlformats.org/officeDocument/2006/relationships/hyperlink" Target="http://www.unglobalcompact.org/Issues/transparency_anticorruption/call_to_action_post2015.html"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 Id="rId3" Type="http://schemas.openxmlformats.org/officeDocument/2006/relationships/hyperlink" Target="http://www.unglobalcompact.org/Issues/transparency_anticorruption/call_to_action_post2015.html"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 Id="rId3" Type="http://schemas.openxmlformats.org/officeDocument/2006/relationships/hyperlink" Target="http://www.unglobalcompact.org/Issues/transparency_anticorruption/call_to_action_post2015.html"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 Id="rId3" Type="http://schemas.openxmlformats.org/officeDocument/2006/relationships/hyperlink" Target="http://www.unglobalcompact.org/Issues/transparency_anticorruption/call_to_action_post2015.html"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 Id="rId3" Type="http://schemas.openxmlformats.org/officeDocument/2006/relationships/hyperlink" Target="http://www.unglobalcompact.org/Issues/transparency_anticorruption/call_to_action_post2015.html"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 Id="rId3" Type="http://schemas.openxmlformats.org/officeDocument/2006/relationships/hyperlink" Target="http://www.unglobalcompact.org/Issues/transparency_anticorruption/call_to_action_post2015.html"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10"/>
          </p:nvPr>
        </p:nvSpPr>
        <p:spPr/>
        <p:txBody>
          <a:bodyPr/>
          <a:lstStyle/>
          <a:p>
            <a:fld id="{51895B25-048F-45F3-83F3-1F646267BF4A}" type="slidenum">
              <a:rPr lang="es-ES" smtClean="0"/>
              <a:pPr/>
              <a:t>6</a:t>
            </a:fld>
            <a:endParaRPr lang="es-ES"/>
          </a:p>
        </p:txBody>
      </p:sp>
    </p:spTree>
    <p:extLst>
      <p:ext uri="{BB962C8B-B14F-4D97-AF65-F5344CB8AC3E}">
        <p14:creationId xmlns:p14="http://schemas.microsoft.com/office/powerpoint/2010/main" val="29301542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EA5C490F-6B8A-4A46-849D-93C7C3521EB7}" type="slidenum">
              <a:rPr lang="es-CL"/>
              <a:pPr/>
              <a:t>19</a:t>
            </a:fld>
            <a:endParaRPr lang="es-CL"/>
          </a:p>
        </p:txBody>
      </p:sp>
      <p:sp>
        <p:nvSpPr>
          <p:cNvPr id="15361" name="Rectangle 1"/>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p:spPr>
      </p:sp>
      <p:sp>
        <p:nvSpPr>
          <p:cNvPr id="15362" name="Rectangle 2"/>
          <p:cNvSpPr txBox="1">
            <a:spLocks noGrp="1" noChangeArrowheads="1"/>
          </p:cNvSpPr>
          <p:nvPr>
            <p:ph type="body" idx="1"/>
          </p:nvPr>
        </p:nvSpPr>
        <p:spPr bwMode="auto">
          <a:xfrm>
            <a:off x="777875" y="4776788"/>
            <a:ext cx="6218238" cy="4525962"/>
          </a:xfrm>
          <a:prstGeom prst="rect">
            <a:avLst/>
          </a:prstGeom>
          <a:noFill/>
          <a:ln>
            <a:round/>
            <a:headEnd/>
            <a:tailEnd/>
          </a:ln>
        </p:spPr>
        <p:txBody>
          <a:bodyPr wrap="none" anchor="ctr"/>
          <a:lstStyle/>
          <a:p>
            <a:pPr defTabSz="914282">
              <a:defRPr/>
            </a:pPr>
            <a:r>
              <a:rPr lang="es-CL" dirty="0">
                <a:solidFill>
                  <a:srgbClr val="2323DC"/>
                </a:solidFill>
                <a:latin typeface="Arial" pitchFamily="34" charset="0"/>
                <a:ea typeface="DejaVu Sans" charset="0"/>
                <a:cs typeface="Arial" pitchFamily="34" charset="0"/>
              </a:rPr>
              <a:t>57 Personas Asistentes  </a:t>
            </a:r>
          </a:p>
          <a:p>
            <a:pPr defTabSz="914282">
              <a:defRPr/>
            </a:pPr>
            <a:r>
              <a:rPr lang="es-CL" dirty="0">
                <a:solidFill>
                  <a:srgbClr val="2323DC"/>
                </a:solidFill>
                <a:effectLst>
                  <a:outerShdw blurRad="38100" dist="38100" dir="2700000" algn="tl">
                    <a:srgbClr val="C0C0C0"/>
                  </a:outerShdw>
                </a:effectLst>
                <a:latin typeface="Arial" pitchFamily="34" charset="0"/>
                <a:ea typeface="DejaVu Sans" charset="0"/>
                <a:cs typeface="Arial" pitchFamily="34" charset="0"/>
              </a:rPr>
              <a:t>68% Academia</a:t>
            </a:r>
          </a:p>
          <a:p>
            <a:pPr defTabSz="914282">
              <a:defRPr/>
            </a:pPr>
            <a:r>
              <a:rPr lang="es-CL" dirty="0"/>
              <a:t>21,66%</a:t>
            </a:r>
            <a:r>
              <a:rPr lang="es-CL" dirty="0">
                <a:solidFill>
                  <a:srgbClr val="0066CC"/>
                </a:solidFill>
                <a:effectLst>
                  <a:outerShdw blurRad="38100" dist="38100" dir="2700000" algn="tl">
                    <a:srgbClr val="C0C0C0"/>
                  </a:outerShdw>
                </a:effectLst>
                <a:latin typeface="Arial" pitchFamily="34" charset="0"/>
                <a:ea typeface="DejaVu Sans" charset="0"/>
                <a:cs typeface="Arial" pitchFamily="34" charset="0"/>
              </a:rPr>
              <a:t> Empresas</a:t>
            </a:r>
          </a:p>
          <a:p>
            <a:pPr defTabSz="914282">
              <a:defRPr/>
            </a:pPr>
            <a:r>
              <a:rPr lang="es-CL" dirty="0">
                <a:solidFill>
                  <a:srgbClr val="00AE00"/>
                </a:solidFill>
                <a:effectLst>
                  <a:outerShdw blurRad="38100" dist="38100" dir="2700000" algn="tl">
                    <a:srgbClr val="C0C0C0"/>
                  </a:outerShdw>
                </a:effectLst>
                <a:latin typeface="Arial" pitchFamily="34" charset="0"/>
                <a:ea typeface="DejaVu Sans" charset="0"/>
                <a:cs typeface="Arial" pitchFamily="34" charset="0"/>
              </a:rPr>
              <a:t>1%  Gobierno</a:t>
            </a:r>
          </a:p>
          <a:p>
            <a:r>
              <a:rPr lang="es-CL" dirty="0"/>
              <a:t>9% Organismo Civil</a:t>
            </a:r>
          </a:p>
          <a:p>
            <a:pPr defTabSz="914282">
              <a:defRPr/>
            </a:pPr>
            <a:endParaRPr lang="es-CL" dirty="0">
              <a:solidFill>
                <a:srgbClr val="00AE00"/>
              </a:solidFill>
              <a:effectLst>
                <a:outerShdw blurRad="38100" dist="38100" dir="2700000" algn="tl">
                  <a:srgbClr val="C0C0C0"/>
                </a:outerShdw>
              </a:effectLst>
              <a:latin typeface="Arial" pitchFamily="34" charset="0"/>
              <a:ea typeface="DejaVu Sans" charset="0"/>
              <a:cs typeface="Arial" pitchFamily="34" charset="0"/>
            </a:endParaRPr>
          </a:p>
          <a:p>
            <a:pPr defTabSz="914282">
              <a:defRPr/>
            </a:pPr>
            <a:endParaRPr lang="es-CL" dirty="0">
              <a:solidFill>
                <a:srgbClr val="00AE00"/>
              </a:solidFill>
              <a:effectLst>
                <a:outerShdw blurRad="38100" dist="38100" dir="2700000" algn="tl">
                  <a:srgbClr val="C0C0C0"/>
                </a:outerShdw>
              </a:effectLst>
              <a:latin typeface="Arial" pitchFamily="34" charset="0"/>
              <a:ea typeface="DejaVu Sans" charset="0"/>
              <a:cs typeface="Arial" pitchFamily="34" charset="0"/>
            </a:endParaRPr>
          </a:p>
          <a:p>
            <a:r>
              <a:rPr lang="es-ES" dirty="0"/>
              <a:t>Durante la actividad se promovió una iniciativa impulsada desde la Oficina Mundial de Pacto Global, como una de las alternativas de participación disponible para adherentes a la Red en todos los países: </a:t>
            </a:r>
          </a:p>
          <a:p>
            <a:r>
              <a:rPr lang="es-ES" u="sng" dirty="0" err="1">
                <a:hlinkClick r:id="rId3"/>
              </a:rPr>
              <a:t>Call</a:t>
            </a:r>
            <a:r>
              <a:rPr lang="es-ES" u="sng" dirty="0">
                <a:hlinkClick r:id="rId3"/>
              </a:rPr>
              <a:t> </a:t>
            </a:r>
            <a:r>
              <a:rPr lang="es-ES" u="sng" dirty="0" err="1">
                <a:hlinkClick r:id="rId3"/>
              </a:rPr>
              <a:t>to</a:t>
            </a:r>
            <a:r>
              <a:rPr lang="es-ES" u="sng" dirty="0">
                <a:hlinkClick r:id="rId3"/>
              </a:rPr>
              <a:t> </a:t>
            </a:r>
            <a:r>
              <a:rPr lang="es-ES" u="sng" dirty="0" err="1">
                <a:hlinkClick r:id="rId3"/>
              </a:rPr>
              <a:t>Action</a:t>
            </a:r>
            <a:r>
              <a:rPr lang="es-ES" dirty="0"/>
              <a:t>: Iniciativa de casa matriz que promueve un llamado desde el sector privado a los gobiernos para que tomen acciones concretas en el tema de transparencia y anticorrupción, entendiendo que estos tienen efectos negativos en los negocios y por consecuencia en las economías. Se invita a las empresas a firmar una carta de por el responsable del Gobierno Corporativo de la empresa. Las empresas que firmen la carta serán reconocidas durante el evento de Aniversario del Principio 10, el día 10 de Diciembre 2014</a:t>
            </a:r>
            <a:r>
              <a:rPr lang="es-CL" dirty="0" smtClean="0"/>
              <a:t> </a:t>
            </a:r>
            <a:r>
              <a:rPr lang="es-ES" dirty="0"/>
              <a:t>Para nosotros como Red Local, es indispensable hacer uso de las plataformas de participación que están disponibles en los diferentes países para que se den a conocer entre nuestros adherentes y que puedan contar con estas herramientas en el abordaje de sus iniciativas particulares.</a:t>
            </a:r>
          </a:p>
          <a:p>
            <a:endParaRPr lang="es-ES" dirty="0"/>
          </a:p>
          <a:p>
            <a:endParaRPr lang="es-CL" dirty="0"/>
          </a:p>
          <a:p>
            <a:pPr defTabSz="914282">
              <a:defRPr/>
            </a:pPr>
            <a:endParaRPr lang="es-CL" dirty="0">
              <a:solidFill>
                <a:srgbClr val="00AE00"/>
              </a:solidFill>
              <a:effectLst>
                <a:outerShdw blurRad="38100" dist="38100" dir="2700000" algn="tl">
                  <a:srgbClr val="C0C0C0"/>
                </a:outerShdw>
              </a:effectLst>
              <a:latin typeface="Arial" pitchFamily="34" charset="0"/>
              <a:ea typeface="DejaVu Sans" charset="0"/>
              <a:cs typeface="Arial" pitchFamily="34" charset="0"/>
            </a:endParaRPr>
          </a:p>
          <a:p>
            <a:endParaRPr lang="es-CL" dirty="0" smtClean="0"/>
          </a:p>
          <a:p>
            <a:endParaRPr lang="es-CL" dirty="0"/>
          </a:p>
        </p:txBody>
      </p:sp>
    </p:spTree>
    <p:extLst>
      <p:ext uri="{BB962C8B-B14F-4D97-AF65-F5344CB8AC3E}">
        <p14:creationId xmlns:p14="http://schemas.microsoft.com/office/powerpoint/2010/main" val="17082671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EA5C490F-6B8A-4A46-849D-93C7C3521EB7}" type="slidenum">
              <a:rPr lang="es-CL">
                <a:solidFill>
                  <a:prstClr val="black"/>
                </a:solidFill>
              </a:rPr>
              <a:pPr/>
              <a:t>20</a:t>
            </a:fld>
            <a:endParaRPr lang="es-CL">
              <a:solidFill>
                <a:prstClr val="black"/>
              </a:solidFill>
            </a:endParaRPr>
          </a:p>
        </p:txBody>
      </p:sp>
      <p:sp>
        <p:nvSpPr>
          <p:cNvPr id="15361" name="Rectangle 1"/>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p:spPr>
      </p:sp>
      <p:sp>
        <p:nvSpPr>
          <p:cNvPr id="15362" name="Rectangle 2"/>
          <p:cNvSpPr txBox="1">
            <a:spLocks noGrp="1" noChangeArrowheads="1"/>
          </p:cNvSpPr>
          <p:nvPr>
            <p:ph type="body" idx="1"/>
          </p:nvPr>
        </p:nvSpPr>
        <p:spPr bwMode="auto">
          <a:xfrm>
            <a:off x="777875" y="4776788"/>
            <a:ext cx="6218238" cy="4525962"/>
          </a:xfrm>
          <a:prstGeom prst="rect">
            <a:avLst/>
          </a:prstGeom>
          <a:noFill/>
          <a:ln>
            <a:round/>
            <a:headEnd/>
            <a:tailEnd/>
          </a:ln>
        </p:spPr>
        <p:txBody>
          <a:bodyPr wrap="none" anchor="ctr"/>
          <a:lstStyle/>
          <a:p>
            <a:pPr defTabSz="914282">
              <a:defRPr/>
            </a:pPr>
            <a:r>
              <a:rPr lang="es-CL" dirty="0">
                <a:solidFill>
                  <a:srgbClr val="2323DC"/>
                </a:solidFill>
                <a:latin typeface="Arial" pitchFamily="34" charset="0"/>
                <a:ea typeface="DejaVu Sans" charset="0"/>
                <a:cs typeface="Arial" pitchFamily="34" charset="0"/>
              </a:rPr>
              <a:t>57 Personas Asistentes  </a:t>
            </a:r>
          </a:p>
          <a:p>
            <a:pPr defTabSz="914282">
              <a:defRPr/>
            </a:pPr>
            <a:r>
              <a:rPr lang="es-CL" dirty="0">
                <a:solidFill>
                  <a:srgbClr val="2323DC"/>
                </a:solidFill>
                <a:effectLst>
                  <a:outerShdw blurRad="38100" dist="38100" dir="2700000" algn="tl">
                    <a:srgbClr val="C0C0C0"/>
                  </a:outerShdw>
                </a:effectLst>
                <a:latin typeface="Arial" pitchFamily="34" charset="0"/>
                <a:ea typeface="DejaVu Sans" charset="0"/>
                <a:cs typeface="Arial" pitchFamily="34" charset="0"/>
              </a:rPr>
              <a:t>68% Academia</a:t>
            </a:r>
          </a:p>
          <a:p>
            <a:pPr defTabSz="914282">
              <a:defRPr/>
            </a:pPr>
            <a:r>
              <a:rPr lang="es-CL" dirty="0"/>
              <a:t>21,66%</a:t>
            </a:r>
            <a:r>
              <a:rPr lang="es-CL" dirty="0">
                <a:solidFill>
                  <a:srgbClr val="0066CC"/>
                </a:solidFill>
                <a:effectLst>
                  <a:outerShdw blurRad="38100" dist="38100" dir="2700000" algn="tl">
                    <a:srgbClr val="C0C0C0"/>
                  </a:outerShdw>
                </a:effectLst>
                <a:latin typeface="Arial" pitchFamily="34" charset="0"/>
                <a:ea typeface="DejaVu Sans" charset="0"/>
                <a:cs typeface="Arial" pitchFamily="34" charset="0"/>
              </a:rPr>
              <a:t> Empresas</a:t>
            </a:r>
          </a:p>
          <a:p>
            <a:pPr defTabSz="914282">
              <a:defRPr/>
            </a:pPr>
            <a:r>
              <a:rPr lang="es-CL" dirty="0">
                <a:solidFill>
                  <a:srgbClr val="00AE00"/>
                </a:solidFill>
                <a:effectLst>
                  <a:outerShdw blurRad="38100" dist="38100" dir="2700000" algn="tl">
                    <a:srgbClr val="C0C0C0"/>
                  </a:outerShdw>
                </a:effectLst>
                <a:latin typeface="Arial" pitchFamily="34" charset="0"/>
                <a:ea typeface="DejaVu Sans" charset="0"/>
                <a:cs typeface="Arial" pitchFamily="34" charset="0"/>
              </a:rPr>
              <a:t>1%  Gobierno</a:t>
            </a:r>
          </a:p>
          <a:p>
            <a:r>
              <a:rPr lang="es-CL" dirty="0"/>
              <a:t>9% Organismo Civil</a:t>
            </a:r>
          </a:p>
          <a:p>
            <a:pPr defTabSz="914282">
              <a:defRPr/>
            </a:pPr>
            <a:endParaRPr lang="es-CL" dirty="0">
              <a:solidFill>
                <a:srgbClr val="00AE00"/>
              </a:solidFill>
              <a:effectLst>
                <a:outerShdw blurRad="38100" dist="38100" dir="2700000" algn="tl">
                  <a:srgbClr val="C0C0C0"/>
                </a:outerShdw>
              </a:effectLst>
              <a:latin typeface="Arial" pitchFamily="34" charset="0"/>
              <a:ea typeface="DejaVu Sans" charset="0"/>
              <a:cs typeface="Arial" pitchFamily="34" charset="0"/>
            </a:endParaRPr>
          </a:p>
          <a:p>
            <a:pPr defTabSz="914282">
              <a:defRPr/>
            </a:pPr>
            <a:endParaRPr lang="es-CL" dirty="0">
              <a:solidFill>
                <a:srgbClr val="00AE00"/>
              </a:solidFill>
              <a:effectLst>
                <a:outerShdw blurRad="38100" dist="38100" dir="2700000" algn="tl">
                  <a:srgbClr val="C0C0C0"/>
                </a:outerShdw>
              </a:effectLst>
              <a:latin typeface="Arial" pitchFamily="34" charset="0"/>
              <a:ea typeface="DejaVu Sans" charset="0"/>
              <a:cs typeface="Arial" pitchFamily="34" charset="0"/>
            </a:endParaRPr>
          </a:p>
          <a:p>
            <a:r>
              <a:rPr lang="es-ES" dirty="0"/>
              <a:t>Durante la actividad se promovió una iniciativa impulsada desde la Oficina Mundial de Pacto Global, como una de las alternativas de participación disponible para adherentes a la Red en todos los países: </a:t>
            </a:r>
          </a:p>
          <a:p>
            <a:r>
              <a:rPr lang="es-ES" u="sng" dirty="0" err="1">
                <a:hlinkClick r:id="rId3"/>
              </a:rPr>
              <a:t>Call</a:t>
            </a:r>
            <a:r>
              <a:rPr lang="es-ES" u="sng" dirty="0">
                <a:hlinkClick r:id="rId3"/>
              </a:rPr>
              <a:t> </a:t>
            </a:r>
            <a:r>
              <a:rPr lang="es-ES" u="sng" dirty="0" err="1">
                <a:hlinkClick r:id="rId3"/>
              </a:rPr>
              <a:t>to</a:t>
            </a:r>
            <a:r>
              <a:rPr lang="es-ES" u="sng" dirty="0">
                <a:hlinkClick r:id="rId3"/>
              </a:rPr>
              <a:t> </a:t>
            </a:r>
            <a:r>
              <a:rPr lang="es-ES" u="sng" dirty="0" err="1">
                <a:hlinkClick r:id="rId3"/>
              </a:rPr>
              <a:t>Action</a:t>
            </a:r>
            <a:r>
              <a:rPr lang="es-ES" dirty="0"/>
              <a:t>: Iniciativa de casa matriz que promueve un llamado desde el sector privado a los gobiernos para que tomen acciones concretas en el tema de transparencia y anticorrupción, entendiendo que estos tienen efectos negativos en los negocios y por consecuencia en las economías. Se invita a las empresas a firmar una carta de por el responsable del Gobierno Corporativo de la empresa. Las empresas que firmen la carta serán reconocidas durante el evento de Aniversario del Principio 10, el día 10 de Diciembre 2014</a:t>
            </a:r>
            <a:r>
              <a:rPr lang="es-CL" dirty="0" smtClean="0"/>
              <a:t> </a:t>
            </a:r>
            <a:r>
              <a:rPr lang="es-ES" dirty="0"/>
              <a:t>Para nosotros como Red Local, es indispensable hacer uso de las plataformas de participación que están disponibles en los diferentes países para que se den a conocer entre nuestros adherentes y que puedan contar con estas herramientas en el abordaje de sus iniciativas particulares.</a:t>
            </a:r>
          </a:p>
          <a:p>
            <a:endParaRPr lang="es-ES" dirty="0"/>
          </a:p>
          <a:p>
            <a:endParaRPr lang="es-CL" dirty="0"/>
          </a:p>
          <a:p>
            <a:pPr defTabSz="914282">
              <a:defRPr/>
            </a:pPr>
            <a:endParaRPr lang="es-CL" dirty="0">
              <a:solidFill>
                <a:srgbClr val="00AE00"/>
              </a:solidFill>
              <a:effectLst>
                <a:outerShdw blurRad="38100" dist="38100" dir="2700000" algn="tl">
                  <a:srgbClr val="C0C0C0"/>
                </a:outerShdw>
              </a:effectLst>
              <a:latin typeface="Arial" pitchFamily="34" charset="0"/>
              <a:ea typeface="DejaVu Sans" charset="0"/>
              <a:cs typeface="Arial" pitchFamily="34" charset="0"/>
            </a:endParaRPr>
          </a:p>
          <a:p>
            <a:endParaRPr lang="es-CL" dirty="0" smtClean="0"/>
          </a:p>
          <a:p>
            <a:endParaRPr lang="es-CL" dirty="0"/>
          </a:p>
        </p:txBody>
      </p:sp>
    </p:spTree>
    <p:extLst>
      <p:ext uri="{BB962C8B-B14F-4D97-AF65-F5344CB8AC3E}">
        <p14:creationId xmlns:p14="http://schemas.microsoft.com/office/powerpoint/2010/main" val="2854797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EA5C490F-6B8A-4A46-849D-93C7C3521EB7}" type="slidenum">
              <a:rPr lang="es-CL">
                <a:solidFill>
                  <a:prstClr val="black"/>
                </a:solidFill>
              </a:rPr>
              <a:pPr/>
              <a:t>21</a:t>
            </a:fld>
            <a:endParaRPr lang="es-CL">
              <a:solidFill>
                <a:prstClr val="black"/>
              </a:solidFill>
            </a:endParaRPr>
          </a:p>
        </p:txBody>
      </p:sp>
      <p:sp>
        <p:nvSpPr>
          <p:cNvPr id="15361" name="Rectangle 1"/>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p:spPr>
      </p:sp>
      <p:sp>
        <p:nvSpPr>
          <p:cNvPr id="15362" name="Rectangle 2"/>
          <p:cNvSpPr txBox="1">
            <a:spLocks noGrp="1" noChangeArrowheads="1"/>
          </p:cNvSpPr>
          <p:nvPr>
            <p:ph type="body" idx="1"/>
          </p:nvPr>
        </p:nvSpPr>
        <p:spPr bwMode="auto">
          <a:xfrm>
            <a:off x="777875" y="4776788"/>
            <a:ext cx="6218238" cy="4525962"/>
          </a:xfrm>
          <a:prstGeom prst="rect">
            <a:avLst/>
          </a:prstGeom>
          <a:noFill/>
          <a:ln>
            <a:round/>
            <a:headEnd/>
            <a:tailEnd/>
          </a:ln>
        </p:spPr>
        <p:txBody>
          <a:bodyPr wrap="none" anchor="ctr"/>
          <a:lstStyle/>
          <a:p>
            <a:pPr defTabSz="914282">
              <a:defRPr/>
            </a:pPr>
            <a:r>
              <a:rPr lang="es-CL" dirty="0">
                <a:solidFill>
                  <a:srgbClr val="2323DC"/>
                </a:solidFill>
                <a:latin typeface="Arial" pitchFamily="34" charset="0"/>
                <a:ea typeface="DejaVu Sans" charset="0"/>
                <a:cs typeface="Arial" pitchFamily="34" charset="0"/>
              </a:rPr>
              <a:t>57 Personas Asistentes  </a:t>
            </a:r>
          </a:p>
          <a:p>
            <a:pPr defTabSz="914282">
              <a:defRPr/>
            </a:pPr>
            <a:r>
              <a:rPr lang="es-CL" dirty="0">
                <a:solidFill>
                  <a:srgbClr val="2323DC"/>
                </a:solidFill>
                <a:effectLst>
                  <a:outerShdw blurRad="38100" dist="38100" dir="2700000" algn="tl">
                    <a:srgbClr val="C0C0C0"/>
                  </a:outerShdw>
                </a:effectLst>
                <a:latin typeface="Arial" pitchFamily="34" charset="0"/>
                <a:ea typeface="DejaVu Sans" charset="0"/>
                <a:cs typeface="Arial" pitchFamily="34" charset="0"/>
              </a:rPr>
              <a:t>68% Academia</a:t>
            </a:r>
          </a:p>
          <a:p>
            <a:pPr defTabSz="914282">
              <a:defRPr/>
            </a:pPr>
            <a:r>
              <a:rPr lang="es-CL" dirty="0"/>
              <a:t>21,66%</a:t>
            </a:r>
            <a:r>
              <a:rPr lang="es-CL" dirty="0">
                <a:solidFill>
                  <a:srgbClr val="0066CC"/>
                </a:solidFill>
                <a:effectLst>
                  <a:outerShdw blurRad="38100" dist="38100" dir="2700000" algn="tl">
                    <a:srgbClr val="C0C0C0"/>
                  </a:outerShdw>
                </a:effectLst>
                <a:latin typeface="Arial" pitchFamily="34" charset="0"/>
                <a:ea typeface="DejaVu Sans" charset="0"/>
                <a:cs typeface="Arial" pitchFamily="34" charset="0"/>
              </a:rPr>
              <a:t> Empresas</a:t>
            </a:r>
          </a:p>
          <a:p>
            <a:pPr defTabSz="914282">
              <a:defRPr/>
            </a:pPr>
            <a:r>
              <a:rPr lang="es-CL" dirty="0">
                <a:solidFill>
                  <a:srgbClr val="00AE00"/>
                </a:solidFill>
                <a:effectLst>
                  <a:outerShdw blurRad="38100" dist="38100" dir="2700000" algn="tl">
                    <a:srgbClr val="C0C0C0"/>
                  </a:outerShdw>
                </a:effectLst>
                <a:latin typeface="Arial" pitchFamily="34" charset="0"/>
                <a:ea typeface="DejaVu Sans" charset="0"/>
                <a:cs typeface="Arial" pitchFamily="34" charset="0"/>
              </a:rPr>
              <a:t>1%  Gobierno</a:t>
            </a:r>
          </a:p>
          <a:p>
            <a:r>
              <a:rPr lang="es-CL" dirty="0"/>
              <a:t>9% Organismo Civil</a:t>
            </a:r>
          </a:p>
          <a:p>
            <a:pPr defTabSz="914282">
              <a:defRPr/>
            </a:pPr>
            <a:endParaRPr lang="es-CL" dirty="0">
              <a:solidFill>
                <a:srgbClr val="00AE00"/>
              </a:solidFill>
              <a:effectLst>
                <a:outerShdw blurRad="38100" dist="38100" dir="2700000" algn="tl">
                  <a:srgbClr val="C0C0C0"/>
                </a:outerShdw>
              </a:effectLst>
              <a:latin typeface="Arial" pitchFamily="34" charset="0"/>
              <a:ea typeface="DejaVu Sans" charset="0"/>
              <a:cs typeface="Arial" pitchFamily="34" charset="0"/>
            </a:endParaRPr>
          </a:p>
          <a:p>
            <a:pPr defTabSz="914282">
              <a:defRPr/>
            </a:pPr>
            <a:endParaRPr lang="es-CL" dirty="0">
              <a:solidFill>
                <a:srgbClr val="00AE00"/>
              </a:solidFill>
              <a:effectLst>
                <a:outerShdw blurRad="38100" dist="38100" dir="2700000" algn="tl">
                  <a:srgbClr val="C0C0C0"/>
                </a:outerShdw>
              </a:effectLst>
              <a:latin typeface="Arial" pitchFamily="34" charset="0"/>
              <a:ea typeface="DejaVu Sans" charset="0"/>
              <a:cs typeface="Arial" pitchFamily="34" charset="0"/>
            </a:endParaRPr>
          </a:p>
          <a:p>
            <a:r>
              <a:rPr lang="es-ES" dirty="0"/>
              <a:t>Durante la actividad se promovió una iniciativa impulsada desde la Oficina Mundial de Pacto Global, como una de las alternativas de participación disponible para adherentes a la Red en todos los países: </a:t>
            </a:r>
          </a:p>
          <a:p>
            <a:r>
              <a:rPr lang="es-ES" u="sng" dirty="0" err="1">
                <a:hlinkClick r:id="rId3"/>
              </a:rPr>
              <a:t>Call</a:t>
            </a:r>
            <a:r>
              <a:rPr lang="es-ES" u="sng" dirty="0">
                <a:hlinkClick r:id="rId3"/>
              </a:rPr>
              <a:t> </a:t>
            </a:r>
            <a:r>
              <a:rPr lang="es-ES" u="sng" dirty="0" err="1">
                <a:hlinkClick r:id="rId3"/>
              </a:rPr>
              <a:t>to</a:t>
            </a:r>
            <a:r>
              <a:rPr lang="es-ES" u="sng" dirty="0">
                <a:hlinkClick r:id="rId3"/>
              </a:rPr>
              <a:t> </a:t>
            </a:r>
            <a:r>
              <a:rPr lang="es-ES" u="sng" dirty="0" err="1">
                <a:hlinkClick r:id="rId3"/>
              </a:rPr>
              <a:t>Action</a:t>
            </a:r>
            <a:r>
              <a:rPr lang="es-ES" dirty="0"/>
              <a:t>: Iniciativa de casa matriz que promueve un llamado desde el sector privado a los gobiernos para que tomen acciones concretas en el tema de transparencia y anticorrupción, entendiendo que estos tienen efectos negativos en los negocios y por consecuencia en las economías. Se invita a las empresas a firmar una carta de por el responsable del Gobierno Corporativo de la empresa. Las empresas que firmen la carta serán reconocidas durante el evento de Aniversario del Principio 10, el día 10 de Diciembre 2014</a:t>
            </a:r>
            <a:r>
              <a:rPr lang="es-CL" dirty="0" smtClean="0"/>
              <a:t> </a:t>
            </a:r>
            <a:r>
              <a:rPr lang="es-ES" dirty="0"/>
              <a:t>Para nosotros como Red Local, es indispensable hacer uso de las plataformas de participación que están disponibles en los diferentes países para que se den a conocer entre nuestros adherentes y que puedan contar con estas herramientas en el abordaje de sus iniciativas particulares.</a:t>
            </a:r>
          </a:p>
          <a:p>
            <a:endParaRPr lang="es-ES" dirty="0"/>
          </a:p>
          <a:p>
            <a:endParaRPr lang="es-CL" dirty="0"/>
          </a:p>
          <a:p>
            <a:pPr defTabSz="914282">
              <a:defRPr/>
            </a:pPr>
            <a:endParaRPr lang="es-CL" dirty="0">
              <a:solidFill>
                <a:srgbClr val="00AE00"/>
              </a:solidFill>
              <a:effectLst>
                <a:outerShdw blurRad="38100" dist="38100" dir="2700000" algn="tl">
                  <a:srgbClr val="C0C0C0"/>
                </a:outerShdw>
              </a:effectLst>
              <a:latin typeface="Arial" pitchFamily="34" charset="0"/>
              <a:ea typeface="DejaVu Sans" charset="0"/>
              <a:cs typeface="Arial" pitchFamily="34" charset="0"/>
            </a:endParaRPr>
          </a:p>
          <a:p>
            <a:endParaRPr lang="es-CL" dirty="0" smtClean="0"/>
          </a:p>
          <a:p>
            <a:endParaRPr lang="es-CL" dirty="0"/>
          </a:p>
        </p:txBody>
      </p:sp>
    </p:spTree>
    <p:extLst>
      <p:ext uri="{BB962C8B-B14F-4D97-AF65-F5344CB8AC3E}">
        <p14:creationId xmlns:p14="http://schemas.microsoft.com/office/powerpoint/2010/main" val="259240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EA5C490F-6B8A-4A46-849D-93C7C3521EB7}" type="slidenum">
              <a:rPr lang="es-CL">
                <a:solidFill>
                  <a:prstClr val="black"/>
                </a:solidFill>
              </a:rPr>
              <a:pPr/>
              <a:t>22</a:t>
            </a:fld>
            <a:endParaRPr lang="es-CL">
              <a:solidFill>
                <a:prstClr val="black"/>
              </a:solidFill>
            </a:endParaRPr>
          </a:p>
        </p:txBody>
      </p:sp>
      <p:sp>
        <p:nvSpPr>
          <p:cNvPr id="15361" name="Rectangle 1"/>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p:spPr>
      </p:sp>
      <p:sp>
        <p:nvSpPr>
          <p:cNvPr id="15362" name="Rectangle 2"/>
          <p:cNvSpPr txBox="1">
            <a:spLocks noGrp="1" noChangeArrowheads="1"/>
          </p:cNvSpPr>
          <p:nvPr>
            <p:ph type="body" idx="1"/>
          </p:nvPr>
        </p:nvSpPr>
        <p:spPr bwMode="auto">
          <a:xfrm>
            <a:off x="777875" y="4776788"/>
            <a:ext cx="6218238" cy="4525962"/>
          </a:xfrm>
          <a:prstGeom prst="rect">
            <a:avLst/>
          </a:prstGeom>
          <a:noFill/>
          <a:ln>
            <a:round/>
            <a:headEnd/>
            <a:tailEnd/>
          </a:ln>
        </p:spPr>
        <p:txBody>
          <a:bodyPr wrap="none" anchor="ctr"/>
          <a:lstStyle/>
          <a:p>
            <a:pPr defTabSz="914282">
              <a:defRPr/>
            </a:pPr>
            <a:r>
              <a:rPr lang="es-CL" dirty="0">
                <a:solidFill>
                  <a:srgbClr val="2323DC"/>
                </a:solidFill>
                <a:latin typeface="Arial" pitchFamily="34" charset="0"/>
                <a:ea typeface="DejaVu Sans" charset="0"/>
                <a:cs typeface="Arial" pitchFamily="34" charset="0"/>
              </a:rPr>
              <a:t>57 Personas Asistentes  </a:t>
            </a:r>
          </a:p>
          <a:p>
            <a:pPr defTabSz="914282">
              <a:defRPr/>
            </a:pPr>
            <a:r>
              <a:rPr lang="es-CL" dirty="0">
                <a:solidFill>
                  <a:srgbClr val="2323DC"/>
                </a:solidFill>
                <a:effectLst>
                  <a:outerShdw blurRad="38100" dist="38100" dir="2700000" algn="tl">
                    <a:srgbClr val="C0C0C0"/>
                  </a:outerShdw>
                </a:effectLst>
                <a:latin typeface="Arial" pitchFamily="34" charset="0"/>
                <a:ea typeface="DejaVu Sans" charset="0"/>
                <a:cs typeface="Arial" pitchFamily="34" charset="0"/>
              </a:rPr>
              <a:t>68% Academia</a:t>
            </a:r>
          </a:p>
          <a:p>
            <a:pPr defTabSz="914282">
              <a:defRPr/>
            </a:pPr>
            <a:r>
              <a:rPr lang="es-CL" dirty="0"/>
              <a:t>21,66%</a:t>
            </a:r>
            <a:r>
              <a:rPr lang="es-CL" dirty="0">
                <a:solidFill>
                  <a:srgbClr val="0066CC"/>
                </a:solidFill>
                <a:effectLst>
                  <a:outerShdw blurRad="38100" dist="38100" dir="2700000" algn="tl">
                    <a:srgbClr val="C0C0C0"/>
                  </a:outerShdw>
                </a:effectLst>
                <a:latin typeface="Arial" pitchFamily="34" charset="0"/>
                <a:ea typeface="DejaVu Sans" charset="0"/>
                <a:cs typeface="Arial" pitchFamily="34" charset="0"/>
              </a:rPr>
              <a:t> Empresas</a:t>
            </a:r>
          </a:p>
          <a:p>
            <a:pPr defTabSz="914282">
              <a:defRPr/>
            </a:pPr>
            <a:r>
              <a:rPr lang="es-CL" dirty="0">
                <a:solidFill>
                  <a:srgbClr val="00AE00"/>
                </a:solidFill>
                <a:effectLst>
                  <a:outerShdw blurRad="38100" dist="38100" dir="2700000" algn="tl">
                    <a:srgbClr val="C0C0C0"/>
                  </a:outerShdw>
                </a:effectLst>
                <a:latin typeface="Arial" pitchFamily="34" charset="0"/>
                <a:ea typeface="DejaVu Sans" charset="0"/>
                <a:cs typeface="Arial" pitchFamily="34" charset="0"/>
              </a:rPr>
              <a:t>1%  Gobierno</a:t>
            </a:r>
          </a:p>
          <a:p>
            <a:r>
              <a:rPr lang="es-CL" dirty="0"/>
              <a:t>9% Organismo Civil</a:t>
            </a:r>
          </a:p>
          <a:p>
            <a:pPr defTabSz="914282">
              <a:defRPr/>
            </a:pPr>
            <a:endParaRPr lang="es-CL" dirty="0">
              <a:solidFill>
                <a:srgbClr val="00AE00"/>
              </a:solidFill>
              <a:effectLst>
                <a:outerShdw blurRad="38100" dist="38100" dir="2700000" algn="tl">
                  <a:srgbClr val="C0C0C0"/>
                </a:outerShdw>
              </a:effectLst>
              <a:latin typeface="Arial" pitchFamily="34" charset="0"/>
              <a:ea typeface="DejaVu Sans" charset="0"/>
              <a:cs typeface="Arial" pitchFamily="34" charset="0"/>
            </a:endParaRPr>
          </a:p>
          <a:p>
            <a:pPr defTabSz="914282">
              <a:defRPr/>
            </a:pPr>
            <a:endParaRPr lang="es-CL" dirty="0">
              <a:solidFill>
                <a:srgbClr val="00AE00"/>
              </a:solidFill>
              <a:effectLst>
                <a:outerShdw blurRad="38100" dist="38100" dir="2700000" algn="tl">
                  <a:srgbClr val="C0C0C0"/>
                </a:outerShdw>
              </a:effectLst>
              <a:latin typeface="Arial" pitchFamily="34" charset="0"/>
              <a:ea typeface="DejaVu Sans" charset="0"/>
              <a:cs typeface="Arial" pitchFamily="34" charset="0"/>
            </a:endParaRPr>
          </a:p>
          <a:p>
            <a:r>
              <a:rPr lang="es-ES" dirty="0"/>
              <a:t>Durante la actividad se promovió una iniciativa impulsada desde la Oficina Mundial de Pacto Global, como una de las alternativas de participación disponible para adherentes a la Red en todos los países: </a:t>
            </a:r>
          </a:p>
          <a:p>
            <a:r>
              <a:rPr lang="es-ES" u="sng" dirty="0" err="1">
                <a:hlinkClick r:id="rId3"/>
              </a:rPr>
              <a:t>Call</a:t>
            </a:r>
            <a:r>
              <a:rPr lang="es-ES" u="sng" dirty="0">
                <a:hlinkClick r:id="rId3"/>
              </a:rPr>
              <a:t> </a:t>
            </a:r>
            <a:r>
              <a:rPr lang="es-ES" u="sng" dirty="0" err="1">
                <a:hlinkClick r:id="rId3"/>
              </a:rPr>
              <a:t>to</a:t>
            </a:r>
            <a:r>
              <a:rPr lang="es-ES" u="sng" dirty="0">
                <a:hlinkClick r:id="rId3"/>
              </a:rPr>
              <a:t> </a:t>
            </a:r>
            <a:r>
              <a:rPr lang="es-ES" u="sng" dirty="0" err="1">
                <a:hlinkClick r:id="rId3"/>
              </a:rPr>
              <a:t>Action</a:t>
            </a:r>
            <a:r>
              <a:rPr lang="es-ES" dirty="0"/>
              <a:t>: Iniciativa de casa matriz que promueve un llamado desde el sector privado a los gobiernos para que tomen acciones concretas en el tema de transparencia y anticorrupción, entendiendo que estos tienen efectos negativos en los negocios y por consecuencia en las economías. Se invita a las empresas a firmar una carta de por el responsable del Gobierno Corporativo de la empresa. Las empresas que firmen la carta serán reconocidas durante el evento de Aniversario del Principio 10, el día 10 de Diciembre 2014</a:t>
            </a:r>
            <a:r>
              <a:rPr lang="es-CL" dirty="0" smtClean="0"/>
              <a:t> </a:t>
            </a:r>
            <a:r>
              <a:rPr lang="es-ES" dirty="0"/>
              <a:t>Para nosotros como Red Local, es indispensable hacer uso de las plataformas de participación que están disponibles en los diferentes países para que se den a conocer entre nuestros adherentes y que puedan contar con estas herramientas en el abordaje de sus iniciativas particulares.</a:t>
            </a:r>
          </a:p>
          <a:p>
            <a:endParaRPr lang="es-ES" dirty="0"/>
          </a:p>
          <a:p>
            <a:endParaRPr lang="es-CL" dirty="0"/>
          </a:p>
          <a:p>
            <a:pPr defTabSz="914282">
              <a:defRPr/>
            </a:pPr>
            <a:endParaRPr lang="es-CL" dirty="0">
              <a:solidFill>
                <a:srgbClr val="00AE00"/>
              </a:solidFill>
              <a:effectLst>
                <a:outerShdw blurRad="38100" dist="38100" dir="2700000" algn="tl">
                  <a:srgbClr val="C0C0C0"/>
                </a:outerShdw>
              </a:effectLst>
              <a:latin typeface="Arial" pitchFamily="34" charset="0"/>
              <a:ea typeface="DejaVu Sans" charset="0"/>
              <a:cs typeface="Arial" pitchFamily="34" charset="0"/>
            </a:endParaRPr>
          </a:p>
          <a:p>
            <a:endParaRPr lang="es-CL" dirty="0" smtClean="0"/>
          </a:p>
          <a:p>
            <a:endParaRPr lang="es-CL" dirty="0"/>
          </a:p>
        </p:txBody>
      </p:sp>
    </p:spTree>
    <p:extLst>
      <p:ext uri="{BB962C8B-B14F-4D97-AF65-F5344CB8AC3E}">
        <p14:creationId xmlns:p14="http://schemas.microsoft.com/office/powerpoint/2010/main" val="34652730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EA5C490F-6B8A-4A46-849D-93C7C3521EB7}" type="slidenum">
              <a:rPr lang="es-CL">
                <a:solidFill>
                  <a:prstClr val="black"/>
                </a:solidFill>
              </a:rPr>
              <a:pPr/>
              <a:t>23</a:t>
            </a:fld>
            <a:endParaRPr lang="es-CL">
              <a:solidFill>
                <a:prstClr val="black"/>
              </a:solidFill>
            </a:endParaRPr>
          </a:p>
        </p:txBody>
      </p:sp>
      <p:sp>
        <p:nvSpPr>
          <p:cNvPr id="15361" name="Rectangle 1"/>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p:spPr>
      </p:sp>
      <p:sp>
        <p:nvSpPr>
          <p:cNvPr id="15362" name="Rectangle 2"/>
          <p:cNvSpPr txBox="1">
            <a:spLocks noGrp="1" noChangeArrowheads="1"/>
          </p:cNvSpPr>
          <p:nvPr>
            <p:ph type="body" idx="1"/>
          </p:nvPr>
        </p:nvSpPr>
        <p:spPr bwMode="auto">
          <a:xfrm>
            <a:off x="777875" y="4776788"/>
            <a:ext cx="6218238" cy="4525962"/>
          </a:xfrm>
          <a:prstGeom prst="rect">
            <a:avLst/>
          </a:prstGeom>
          <a:noFill/>
          <a:ln>
            <a:round/>
            <a:headEnd/>
            <a:tailEnd/>
          </a:ln>
        </p:spPr>
        <p:txBody>
          <a:bodyPr wrap="none" anchor="ctr"/>
          <a:lstStyle/>
          <a:p>
            <a:pPr defTabSz="914282">
              <a:defRPr/>
            </a:pPr>
            <a:r>
              <a:rPr lang="es-CL" dirty="0">
                <a:solidFill>
                  <a:srgbClr val="2323DC"/>
                </a:solidFill>
                <a:latin typeface="Arial" pitchFamily="34" charset="0"/>
                <a:ea typeface="DejaVu Sans" charset="0"/>
                <a:cs typeface="Arial" pitchFamily="34" charset="0"/>
              </a:rPr>
              <a:t>57 Personas Asistentes  </a:t>
            </a:r>
          </a:p>
          <a:p>
            <a:pPr defTabSz="914282">
              <a:defRPr/>
            </a:pPr>
            <a:r>
              <a:rPr lang="es-CL" dirty="0">
                <a:solidFill>
                  <a:srgbClr val="2323DC"/>
                </a:solidFill>
                <a:effectLst>
                  <a:outerShdw blurRad="38100" dist="38100" dir="2700000" algn="tl">
                    <a:srgbClr val="C0C0C0"/>
                  </a:outerShdw>
                </a:effectLst>
                <a:latin typeface="Arial" pitchFamily="34" charset="0"/>
                <a:ea typeface="DejaVu Sans" charset="0"/>
                <a:cs typeface="Arial" pitchFamily="34" charset="0"/>
              </a:rPr>
              <a:t>68% Academia</a:t>
            </a:r>
          </a:p>
          <a:p>
            <a:pPr defTabSz="914282">
              <a:defRPr/>
            </a:pPr>
            <a:r>
              <a:rPr lang="es-CL" dirty="0"/>
              <a:t>21,66%</a:t>
            </a:r>
            <a:r>
              <a:rPr lang="es-CL" dirty="0">
                <a:solidFill>
                  <a:srgbClr val="0066CC"/>
                </a:solidFill>
                <a:effectLst>
                  <a:outerShdw blurRad="38100" dist="38100" dir="2700000" algn="tl">
                    <a:srgbClr val="C0C0C0"/>
                  </a:outerShdw>
                </a:effectLst>
                <a:latin typeface="Arial" pitchFamily="34" charset="0"/>
                <a:ea typeface="DejaVu Sans" charset="0"/>
                <a:cs typeface="Arial" pitchFamily="34" charset="0"/>
              </a:rPr>
              <a:t> Empresas</a:t>
            </a:r>
          </a:p>
          <a:p>
            <a:pPr defTabSz="914282">
              <a:defRPr/>
            </a:pPr>
            <a:r>
              <a:rPr lang="es-CL" dirty="0">
                <a:solidFill>
                  <a:srgbClr val="00AE00"/>
                </a:solidFill>
                <a:effectLst>
                  <a:outerShdw blurRad="38100" dist="38100" dir="2700000" algn="tl">
                    <a:srgbClr val="C0C0C0"/>
                  </a:outerShdw>
                </a:effectLst>
                <a:latin typeface="Arial" pitchFamily="34" charset="0"/>
                <a:ea typeface="DejaVu Sans" charset="0"/>
                <a:cs typeface="Arial" pitchFamily="34" charset="0"/>
              </a:rPr>
              <a:t>1%  Gobierno</a:t>
            </a:r>
          </a:p>
          <a:p>
            <a:r>
              <a:rPr lang="es-CL" dirty="0"/>
              <a:t>9% Organismo Civil</a:t>
            </a:r>
          </a:p>
          <a:p>
            <a:pPr defTabSz="914282">
              <a:defRPr/>
            </a:pPr>
            <a:endParaRPr lang="es-CL" dirty="0">
              <a:solidFill>
                <a:srgbClr val="00AE00"/>
              </a:solidFill>
              <a:effectLst>
                <a:outerShdw blurRad="38100" dist="38100" dir="2700000" algn="tl">
                  <a:srgbClr val="C0C0C0"/>
                </a:outerShdw>
              </a:effectLst>
              <a:latin typeface="Arial" pitchFamily="34" charset="0"/>
              <a:ea typeface="DejaVu Sans" charset="0"/>
              <a:cs typeface="Arial" pitchFamily="34" charset="0"/>
            </a:endParaRPr>
          </a:p>
          <a:p>
            <a:pPr defTabSz="914282">
              <a:defRPr/>
            </a:pPr>
            <a:endParaRPr lang="es-CL" dirty="0">
              <a:solidFill>
                <a:srgbClr val="00AE00"/>
              </a:solidFill>
              <a:effectLst>
                <a:outerShdw blurRad="38100" dist="38100" dir="2700000" algn="tl">
                  <a:srgbClr val="C0C0C0"/>
                </a:outerShdw>
              </a:effectLst>
              <a:latin typeface="Arial" pitchFamily="34" charset="0"/>
              <a:ea typeface="DejaVu Sans" charset="0"/>
              <a:cs typeface="Arial" pitchFamily="34" charset="0"/>
            </a:endParaRPr>
          </a:p>
          <a:p>
            <a:r>
              <a:rPr lang="es-ES" dirty="0"/>
              <a:t>Durante la actividad se promovió una iniciativa impulsada desde la Oficina Mundial de Pacto Global, como una de las alternativas de participación disponible para adherentes a la Red en todos los países: </a:t>
            </a:r>
          </a:p>
          <a:p>
            <a:r>
              <a:rPr lang="es-ES" u="sng" dirty="0" err="1">
                <a:hlinkClick r:id="rId3"/>
              </a:rPr>
              <a:t>Call</a:t>
            </a:r>
            <a:r>
              <a:rPr lang="es-ES" u="sng" dirty="0">
                <a:hlinkClick r:id="rId3"/>
              </a:rPr>
              <a:t> </a:t>
            </a:r>
            <a:r>
              <a:rPr lang="es-ES" u="sng" dirty="0" err="1">
                <a:hlinkClick r:id="rId3"/>
              </a:rPr>
              <a:t>to</a:t>
            </a:r>
            <a:r>
              <a:rPr lang="es-ES" u="sng" dirty="0">
                <a:hlinkClick r:id="rId3"/>
              </a:rPr>
              <a:t> </a:t>
            </a:r>
            <a:r>
              <a:rPr lang="es-ES" u="sng" dirty="0" err="1">
                <a:hlinkClick r:id="rId3"/>
              </a:rPr>
              <a:t>Action</a:t>
            </a:r>
            <a:r>
              <a:rPr lang="es-ES" dirty="0"/>
              <a:t>: Iniciativa de casa matriz que promueve un llamado desde el sector privado a los gobiernos para que tomen acciones concretas en el tema de transparencia y anticorrupción, entendiendo que estos tienen efectos negativos en los negocios y por consecuencia en las economías. Se invita a las empresas a firmar una carta de por el responsable del Gobierno Corporativo de la empresa. Las empresas que firmen la carta serán reconocidas durante el evento de Aniversario del Principio 10, el día 10 de Diciembre 2014</a:t>
            </a:r>
            <a:r>
              <a:rPr lang="es-CL" dirty="0" smtClean="0"/>
              <a:t> </a:t>
            </a:r>
            <a:r>
              <a:rPr lang="es-ES" dirty="0"/>
              <a:t>Para nosotros como Red Local, es indispensable hacer uso de las plataformas de participación que están disponibles en los diferentes países para que se den a conocer entre nuestros adherentes y que puedan contar con estas herramientas en el abordaje de sus iniciativas particulares.</a:t>
            </a:r>
          </a:p>
          <a:p>
            <a:endParaRPr lang="es-ES" dirty="0"/>
          </a:p>
          <a:p>
            <a:endParaRPr lang="es-CL" dirty="0"/>
          </a:p>
          <a:p>
            <a:pPr defTabSz="914282">
              <a:defRPr/>
            </a:pPr>
            <a:endParaRPr lang="es-CL" dirty="0">
              <a:solidFill>
                <a:srgbClr val="00AE00"/>
              </a:solidFill>
              <a:effectLst>
                <a:outerShdw blurRad="38100" dist="38100" dir="2700000" algn="tl">
                  <a:srgbClr val="C0C0C0"/>
                </a:outerShdw>
              </a:effectLst>
              <a:latin typeface="Arial" pitchFamily="34" charset="0"/>
              <a:ea typeface="DejaVu Sans" charset="0"/>
              <a:cs typeface="Arial" pitchFamily="34" charset="0"/>
            </a:endParaRPr>
          </a:p>
          <a:p>
            <a:endParaRPr lang="es-CL" dirty="0" smtClean="0"/>
          </a:p>
          <a:p>
            <a:endParaRPr lang="es-CL" dirty="0"/>
          </a:p>
        </p:txBody>
      </p:sp>
    </p:spTree>
    <p:extLst>
      <p:ext uri="{BB962C8B-B14F-4D97-AF65-F5344CB8AC3E}">
        <p14:creationId xmlns:p14="http://schemas.microsoft.com/office/powerpoint/2010/main" val="18846287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EA5C490F-6B8A-4A46-849D-93C7C3521EB7}" type="slidenum">
              <a:rPr lang="es-CL">
                <a:solidFill>
                  <a:prstClr val="black"/>
                </a:solidFill>
              </a:rPr>
              <a:pPr/>
              <a:t>24</a:t>
            </a:fld>
            <a:endParaRPr lang="es-CL">
              <a:solidFill>
                <a:prstClr val="black"/>
              </a:solidFill>
            </a:endParaRPr>
          </a:p>
        </p:txBody>
      </p:sp>
      <p:sp>
        <p:nvSpPr>
          <p:cNvPr id="15361" name="Rectangle 1"/>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p:spPr>
      </p:sp>
      <p:sp>
        <p:nvSpPr>
          <p:cNvPr id="15362" name="Rectangle 2"/>
          <p:cNvSpPr txBox="1">
            <a:spLocks noGrp="1" noChangeArrowheads="1"/>
          </p:cNvSpPr>
          <p:nvPr>
            <p:ph type="body" idx="1"/>
          </p:nvPr>
        </p:nvSpPr>
        <p:spPr bwMode="auto">
          <a:xfrm>
            <a:off x="777875" y="4776788"/>
            <a:ext cx="6218238" cy="4525962"/>
          </a:xfrm>
          <a:prstGeom prst="rect">
            <a:avLst/>
          </a:prstGeom>
          <a:noFill/>
          <a:ln>
            <a:round/>
            <a:headEnd/>
            <a:tailEnd/>
          </a:ln>
        </p:spPr>
        <p:txBody>
          <a:bodyPr wrap="none" anchor="ctr"/>
          <a:lstStyle/>
          <a:p>
            <a:pPr defTabSz="914282">
              <a:defRPr/>
            </a:pPr>
            <a:r>
              <a:rPr lang="es-CL" dirty="0">
                <a:solidFill>
                  <a:srgbClr val="2323DC"/>
                </a:solidFill>
                <a:latin typeface="Arial" pitchFamily="34" charset="0"/>
                <a:ea typeface="DejaVu Sans" charset="0"/>
                <a:cs typeface="Arial" pitchFamily="34" charset="0"/>
              </a:rPr>
              <a:t>57 Personas Asistentes  </a:t>
            </a:r>
          </a:p>
          <a:p>
            <a:pPr defTabSz="914282">
              <a:defRPr/>
            </a:pPr>
            <a:r>
              <a:rPr lang="es-CL" dirty="0">
                <a:solidFill>
                  <a:srgbClr val="2323DC"/>
                </a:solidFill>
                <a:effectLst>
                  <a:outerShdw blurRad="38100" dist="38100" dir="2700000" algn="tl">
                    <a:srgbClr val="C0C0C0"/>
                  </a:outerShdw>
                </a:effectLst>
                <a:latin typeface="Arial" pitchFamily="34" charset="0"/>
                <a:ea typeface="DejaVu Sans" charset="0"/>
                <a:cs typeface="Arial" pitchFamily="34" charset="0"/>
              </a:rPr>
              <a:t>68% Academia</a:t>
            </a:r>
          </a:p>
          <a:p>
            <a:pPr defTabSz="914282">
              <a:defRPr/>
            </a:pPr>
            <a:r>
              <a:rPr lang="es-CL" dirty="0"/>
              <a:t>21,66%</a:t>
            </a:r>
            <a:r>
              <a:rPr lang="es-CL" dirty="0">
                <a:solidFill>
                  <a:srgbClr val="0066CC"/>
                </a:solidFill>
                <a:effectLst>
                  <a:outerShdw blurRad="38100" dist="38100" dir="2700000" algn="tl">
                    <a:srgbClr val="C0C0C0"/>
                  </a:outerShdw>
                </a:effectLst>
                <a:latin typeface="Arial" pitchFamily="34" charset="0"/>
                <a:ea typeface="DejaVu Sans" charset="0"/>
                <a:cs typeface="Arial" pitchFamily="34" charset="0"/>
              </a:rPr>
              <a:t> Empresas</a:t>
            </a:r>
          </a:p>
          <a:p>
            <a:pPr defTabSz="914282">
              <a:defRPr/>
            </a:pPr>
            <a:r>
              <a:rPr lang="es-CL" dirty="0">
                <a:solidFill>
                  <a:srgbClr val="00AE00"/>
                </a:solidFill>
                <a:effectLst>
                  <a:outerShdw blurRad="38100" dist="38100" dir="2700000" algn="tl">
                    <a:srgbClr val="C0C0C0"/>
                  </a:outerShdw>
                </a:effectLst>
                <a:latin typeface="Arial" pitchFamily="34" charset="0"/>
                <a:ea typeface="DejaVu Sans" charset="0"/>
                <a:cs typeface="Arial" pitchFamily="34" charset="0"/>
              </a:rPr>
              <a:t>1%  Gobierno</a:t>
            </a:r>
          </a:p>
          <a:p>
            <a:r>
              <a:rPr lang="es-CL" dirty="0"/>
              <a:t>9% Organismo Civil</a:t>
            </a:r>
          </a:p>
          <a:p>
            <a:pPr defTabSz="914282">
              <a:defRPr/>
            </a:pPr>
            <a:endParaRPr lang="es-CL" dirty="0">
              <a:solidFill>
                <a:srgbClr val="00AE00"/>
              </a:solidFill>
              <a:effectLst>
                <a:outerShdw blurRad="38100" dist="38100" dir="2700000" algn="tl">
                  <a:srgbClr val="C0C0C0"/>
                </a:outerShdw>
              </a:effectLst>
              <a:latin typeface="Arial" pitchFamily="34" charset="0"/>
              <a:ea typeface="DejaVu Sans" charset="0"/>
              <a:cs typeface="Arial" pitchFamily="34" charset="0"/>
            </a:endParaRPr>
          </a:p>
          <a:p>
            <a:pPr defTabSz="914282">
              <a:defRPr/>
            </a:pPr>
            <a:endParaRPr lang="es-CL" dirty="0">
              <a:solidFill>
                <a:srgbClr val="00AE00"/>
              </a:solidFill>
              <a:effectLst>
                <a:outerShdw blurRad="38100" dist="38100" dir="2700000" algn="tl">
                  <a:srgbClr val="C0C0C0"/>
                </a:outerShdw>
              </a:effectLst>
              <a:latin typeface="Arial" pitchFamily="34" charset="0"/>
              <a:ea typeface="DejaVu Sans" charset="0"/>
              <a:cs typeface="Arial" pitchFamily="34" charset="0"/>
            </a:endParaRPr>
          </a:p>
          <a:p>
            <a:r>
              <a:rPr lang="es-ES" dirty="0"/>
              <a:t>Durante la actividad se promovió una iniciativa impulsada desde la Oficina Mundial de Pacto Global, como una de las alternativas de participación disponible para adherentes a la Red en todos los países: </a:t>
            </a:r>
          </a:p>
          <a:p>
            <a:r>
              <a:rPr lang="es-ES" u="sng" dirty="0" err="1">
                <a:hlinkClick r:id="rId3"/>
              </a:rPr>
              <a:t>Call</a:t>
            </a:r>
            <a:r>
              <a:rPr lang="es-ES" u="sng" dirty="0">
                <a:hlinkClick r:id="rId3"/>
              </a:rPr>
              <a:t> </a:t>
            </a:r>
            <a:r>
              <a:rPr lang="es-ES" u="sng" dirty="0" err="1">
                <a:hlinkClick r:id="rId3"/>
              </a:rPr>
              <a:t>to</a:t>
            </a:r>
            <a:r>
              <a:rPr lang="es-ES" u="sng" dirty="0">
                <a:hlinkClick r:id="rId3"/>
              </a:rPr>
              <a:t> </a:t>
            </a:r>
            <a:r>
              <a:rPr lang="es-ES" u="sng" dirty="0" err="1">
                <a:hlinkClick r:id="rId3"/>
              </a:rPr>
              <a:t>Action</a:t>
            </a:r>
            <a:r>
              <a:rPr lang="es-ES" dirty="0"/>
              <a:t>: Iniciativa de casa matriz que promueve un llamado desde el sector privado a los gobiernos para que tomen acciones concretas en el tema de transparencia y anticorrupción, entendiendo que estos tienen efectos negativos en los negocios y por consecuencia en las economías. Se invita a las empresas a firmar una carta de por el responsable del Gobierno Corporativo de la empresa. Las empresas que firmen la carta serán reconocidas durante el evento de Aniversario del Principio 10, el día 10 de Diciembre 2014</a:t>
            </a:r>
            <a:r>
              <a:rPr lang="es-CL" dirty="0" smtClean="0"/>
              <a:t> </a:t>
            </a:r>
            <a:r>
              <a:rPr lang="es-ES" dirty="0"/>
              <a:t>Para nosotros como Red Local, es indispensable hacer uso de las plataformas de participación que están disponibles en los diferentes países para que se den a conocer entre nuestros adherentes y que puedan contar con estas herramientas en el abordaje de sus iniciativas particulares.</a:t>
            </a:r>
          </a:p>
          <a:p>
            <a:endParaRPr lang="es-ES" dirty="0"/>
          </a:p>
          <a:p>
            <a:endParaRPr lang="es-CL" dirty="0"/>
          </a:p>
          <a:p>
            <a:pPr defTabSz="914282">
              <a:defRPr/>
            </a:pPr>
            <a:endParaRPr lang="es-CL" dirty="0">
              <a:solidFill>
                <a:srgbClr val="00AE00"/>
              </a:solidFill>
              <a:effectLst>
                <a:outerShdw blurRad="38100" dist="38100" dir="2700000" algn="tl">
                  <a:srgbClr val="C0C0C0"/>
                </a:outerShdw>
              </a:effectLst>
              <a:latin typeface="Arial" pitchFamily="34" charset="0"/>
              <a:ea typeface="DejaVu Sans" charset="0"/>
              <a:cs typeface="Arial" pitchFamily="34" charset="0"/>
            </a:endParaRPr>
          </a:p>
          <a:p>
            <a:endParaRPr lang="es-CL" dirty="0" smtClean="0"/>
          </a:p>
          <a:p>
            <a:endParaRPr lang="es-CL" dirty="0"/>
          </a:p>
        </p:txBody>
      </p:sp>
    </p:spTree>
    <p:extLst>
      <p:ext uri="{BB962C8B-B14F-4D97-AF65-F5344CB8AC3E}">
        <p14:creationId xmlns:p14="http://schemas.microsoft.com/office/powerpoint/2010/main" val="997100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EA5C490F-6B8A-4A46-849D-93C7C3521EB7}" type="slidenum">
              <a:rPr lang="es-CL"/>
              <a:pPr/>
              <a:t>11</a:t>
            </a:fld>
            <a:endParaRPr lang="es-CL"/>
          </a:p>
        </p:txBody>
      </p:sp>
      <p:sp>
        <p:nvSpPr>
          <p:cNvPr id="15361" name="Rectangle 1"/>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p:spPr>
      </p:sp>
      <p:sp>
        <p:nvSpPr>
          <p:cNvPr id="15362" name="Rectangle 2"/>
          <p:cNvSpPr txBox="1">
            <a:spLocks noGrp="1" noChangeArrowheads="1"/>
          </p:cNvSpPr>
          <p:nvPr>
            <p:ph type="body" idx="1"/>
          </p:nvPr>
        </p:nvSpPr>
        <p:spPr bwMode="auto">
          <a:xfrm>
            <a:off x="777875" y="4776788"/>
            <a:ext cx="6218238" cy="4525962"/>
          </a:xfrm>
          <a:prstGeom prst="rect">
            <a:avLst/>
          </a:prstGeom>
          <a:noFill/>
          <a:ln>
            <a:round/>
            <a:headEnd/>
            <a:tailEnd/>
          </a:ln>
        </p:spPr>
        <p:txBody>
          <a:bodyPr wrap="none" anchor="ctr"/>
          <a:lstStyle/>
          <a:p>
            <a:pPr defTabSz="914282">
              <a:defRPr/>
            </a:pPr>
            <a:r>
              <a:rPr lang="es-CL" dirty="0">
                <a:solidFill>
                  <a:srgbClr val="2323DC"/>
                </a:solidFill>
                <a:latin typeface="Arial" pitchFamily="34" charset="0"/>
                <a:ea typeface="DejaVu Sans" charset="0"/>
                <a:cs typeface="Arial" pitchFamily="34" charset="0"/>
              </a:rPr>
              <a:t>57 Personas Asistentes  </a:t>
            </a:r>
          </a:p>
          <a:p>
            <a:pPr defTabSz="914282">
              <a:defRPr/>
            </a:pPr>
            <a:r>
              <a:rPr lang="es-CL" dirty="0">
                <a:solidFill>
                  <a:srgbClr val="2323DC"/>
                </a:solidFill>
                <a:effectLst>
                  <a:outerShdw blurRad="38100" dist="38100" dir="2700000" algn="tl">
                    <a:srgbClr val="C0C0C0"/>
                  </a:outerShdw>
                </a:effectLst>
                <a:latin typeface="Arial" pitchFamily="34" charset="0"/>
                <a:ea typeface="DejaVu Sans" charset="0"/>
                <a:cs typeface="Arial" pitchFamily="34" charset="0"/>
              </a:rPr>
              <a:t>68% Academia</a:t>
            </a:r>
          </a:p>
          <a:p>
            <a:pPr defTabSz="914282">
              <a:defRPr/>
            </a:pPr>
            <a:r>
              <a:rPr lang="es-CL" dirty="0"/>
              <a:t>21,66%</a:t>
            </a:r>
            <a:r>
              <a:rPr lang="es-CL" dirty="0">
                <a:solidFill>
                  <a:srgbClr val="0066CC"/>
                </a:solidFill>
                <a:effectLst>
                  <a:outerShdw blurRad="38100" dist="38100" dir="2700000" algn="tl">
                    <a:srgbClr val="C0C0C0"/>
                  </a:outerShdw>
                </a:effectLst>
                <a:latin typeface="Arial" pitchFamily="34" charset="0"/>
                <a:ea typeface="DejaVu Sans" charset="0"/>
                <a:cs typeface="Arial" pitchFamily="34" charset="0"/>
              </a:rPr>
              <a:t> Empresas</a:t>
            </a:r>
          </a:p>
          <a:p>
            <a:pPr defTabSz="914282">
              <a:defRPr/>
            </a:pPr>
            <a:r>
              <a:rPr lang="es-CL" dirty="0">
                <a:solidFill>
                  <a:srgbClr val="00AE00"/>
                </a:solidFill>
                <a:effectLst>
                  <a:outerShdw blurRad="38100" dist="38100" dir="2700000" algn="tl">
                    <a:srgbClr val="C0C0C0"/>
                  </a:outerShdw>
                </a:effectLst>
                <a:latin typeface="Arial" pitchFamily="34" charset="0"/>
                <a:ea typeface="DejaVu Sans" charset="0"/>
                <a:cs typeface="Arial" pitchFamily="34" charset="0"/>
              </a:rPr>
              <a:t>1%  Gobierno</a:t>
            </a:r>
          </a:p>
          <a:p>
            <a:r>
              <a:rPr lang="es-CL" dirty="0"/>
              <a:t>9% Organismo Civil</a:t>
            </a:r>
          </a:p>
          <a:p>
            <a:pPr defTabSz="914282">
              <a:defRPr/>
            </a:pPr>
            <a:endParaRPr lang="es-CL" dirty="0">
              <a:solidFill>
                <a:srgbClr val="00AE00"/>
              </a:solidFill>
              <a:effectLst>
                <a:outerShdw blurRad="38100" dist="38100" dir="2700000" algn="tl">
                  <a:srgbClr val="C0C0C0"/>
                </a:outerShdw>
              </a:effectLst>
              <a:latin typeface="Arial" pitchFamily="34" charset="0"/>
              <a:ea typeface="DejaVu Sans" charset="0"/>
              <a:cs typeface="Arial" pitchFamily="34" charset="0"/>
            </a:endParaRPr>
          </a:p>
          <a:p>
            <a:pPr defTabSz="914282">
              <a:defRPr/>
            </a:pPr>
            <a:endParaRPr lang="es-CL" dirty="0">
              <a:solidFill>
                <a:srgbClr val="00AE00"/>
              </a:solidFill>
              <a:effectLst>
                <a:outerShdw blurRad="38100" dist="38100" dir="2700000" algn="tl">
                  <a:srgbClr val="C0C0C0"/>
                </a:outerShdw>
              </a:effectLst>
              <a:latin typeface="Arial" pitchFamily="34" charset="0"/>
              <a:ea typeface="DejaVu Sans" charset="0"/>
              <a:cs typeface="Arial" pitchFamily="34" charset="0"/>
            </a:endParaRPr>
          </a:p>
          <a:p>
            <a:r>
              <a:rPr lang="es-ES" dirty="0"/>
              <a:t>Durante la actividad se promovió una iniciativa impulsada desde la Oficina Mundial de Pacto Global, como una de las alternativas de participación disponible para adherentes a la Red en todos los países: </a:t>
            </a:r>
          </a:p>
          <a:p>
            <a:r>
              <a:rPr lang="es-ES" u="sng" dirty="0" err="1">
                <a:hlinkClick r:id="rId3"/>
              </a:rPr>
              <a:t>Call</a:t>
            </a:r>
            <a:r>
              <a:rPr lang="es-ES" u="sng" dirty="0">
                <a:hlinkClick r:id="rId3"/>
              </a:rPr>
              <a:t> </a:t>
            </a:r>
            <a:r>
              <a:rPr lang="es-ES" u="sng" dirty="0" err="1">
                <a:hlinkClick r:id="rId3"/>
              </a:rPr>
              <a:t>to</a:t>
            </a:r>
            <a:r>
              <a:rPr lang="es-ES" u="sng" dirty="0">
                <a:hlinkClick r:id="rId3"/>
              </a:rPr>
              <a:t> </a:t>
            </a:r>
            <a:r>
              <a:rPr lang="es-ES" u="sng" dirty="0" err="1">
                <a:hlinkClick r:id="rId3"/>
              </a:rPr>
              <a:t>Action</a:t>
            </a:r>
            <a:r>
              <a:rPr lang="es-ES" dirty="0"/>
              <a:t>: Iniciativa de casa matriz que promueve un llamado desde el sector privado a los gobiernos para que tomen acciones concretas en el tema de transparencia y anticorrupción, entendiendo que estos tienen efectos negativos en los negocios y por consecuencia en las economías. Se invita a las empresas a firmar una carta de por el responsable del Gobierno Corporativo de la empresa. Las empresas que firmen la carta serán reconocidas durante el evento de Aniversario del Principio 10, el día 10 de Diciembre 2014</a:t>
            </a:r>
            <a:r>
              <a:rPr lang="es-CL" dirty="0" smtClean="0"/>
              <a:t> </a:t>
            </a:r>
            <a:r>
              <a:rPr lang="es-ES" dirty="0"/>
              <a:t>Para nosotros como Red Local, es indispensable hacer uso de las plataformas de participación que están disponibles en los diferentes países para que se den a conocer entre nuestros adherentes y que puedan contar con estas herramientas en el abordaje de sus iniciativas particulares.</a:t>
            </a:r>
          </a:p>
          <a:p>
            <a:endParaRPr lang="es-ES" dirty="0"/>
          </a:p>
          <a:p>
            <a:endParaRPr lang="es-CL" dirty="0"/>
          </a:p>
          <a:p>
            <a:pPr defTabSz="914282">
              <a:defRPr/>
            </a:pPr>
            <a:endParaRPr lang="es-CL" dirty="0">
              <a:solidFill>
                <a:srgbClr val="00AE00"/>
              </a:solidFill>
              <a:effectLst>
                <a:outerShdw blurRad="38100" dist="38100" dir="2700000" algn="tl">
                  <a:srgbClr val="C0C0C0"/>
                </a:outerShdw>
              </a:effectLst>
              <a:latin typeface="Arial" pitchFamily="34" charset="0"/>
              <a:ea typeface="DejaVu Sans" charset="0"/>
              <a:cs typeface="Arial" pitchFamily="34" charset="0"/>
            </a:endParaRPr>
          </a:p>
          <a:p>
            <a:endParaRPr lang="es-CL" dirty="0" smtClean="0"/>
          </a:p>
          <a:p>
            <a:endParaRPr lang="es-CL" dirty="0"/>
          </a:p>
        </p:txBody>
      </p:sp>
    </p:spTree>
    <p:extLst>
      <p:ext uri="{BB962C8B-B14F-4D97-AF65-F5344CB8AC3E}">
        <p14:creationId xmlns:p14="http://schemas.microsoft.com/office/powerpoint/2010/main" val="17275425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0977C612-0CA2-4F21-B1D1-45A9013A54B9}" type="slidenum">
              <a:rPr lang="es-CL"/>
              <a:pPr/>
              <a:t>12</a:t>
            </a:fld>
            <a:endParaRPr lang="es-CL"/>
          </a:p>
        </p:txBody>
      </p:sp>
      <p:sp>
        <p:nvSpPr>
          <p:cNvPr id="13313" name="Rectangle 1"/>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p:spPr>
      </p:sp>
      <p:sp>
        <p:nvSpPr>
          <p:cNvPr id="13314" name="Rectangle 2"/>
          <p:cNvSpPr txBox="1">
            <a:spLocks noGrp="1" noChangeArrowheads="1"/>
          </p:cNvSpPr>
          <p:nvPr>
            <p:ph type="body" idx="1"/>
          </p:nvPr>
        </p:nvSpPr>
        <p:spPr bwMode="auto">
          <a:xfrm>
            <a:off x="777875" y="4776788"/>
            <a:ext cx="6218238" cy="4525962"/>
          </a:xfrm>
          <a:prstGeom prst="rect">
            <a:avLst/>
          </a:prstGeom>
          <a:noFill/>
          <a:ln>
            <a:round/>
            <a:headEnd/>
            <a:tailEnd/>
          </a:ln>
        </p:spPr>
        <p:txBody>
          <a:bodyPr wrap="none" anchor="ctr"/>
          <a:lstStyle/>
          <a:p>
            <a:pPr defTabSz="914282">
              <a:defRPr/>
            </a:pPr>
            <a:r>
              <a:rPr lang="es-CL" sz="1000" dirty="0">
                <a:solidFill>
                  <a:srgbClr val="2323DC"/>
                </a:solidFill>
                <a:latin typeface="Arial" pitchFamily="34" charset="0"/>
                <a:ea typeface="DejaVu Sans" charset="0"/>
                <a:cs typeface="Arial" pitchFamily="34" charset="0"/>
              </a:rPr>
              <a:t>82 Personas Asistentes  </a:t>
            </a:r>
          </a:p>
          <a:p>
            <a:pPr defTabSz="914282">
              <a:defRPr/>
            </a:pPr>
            <a:r>
              <a:rPr lang="es-CL" sz="1000" dirty="0">
                <a:solidFill>
                  <a:srgbClr val="2323DC"/>
                </a:solidFill>
                <a:effectLst>
                  <a:outerShdw blurRad="38100" dist="38100" dir="2700000" algn="tl">
                    <a:srgbClr val="C0C0C0"/>
                  </a:outerShdw>
                </a:effectLst>
                <a:latin typeface="Arial" pitchFamily="34" charset="0"/>
                <a:ea typeface="DejaVu Sans" charset="0"/>
                <a:cs typeface="Arial" pitchFamily="34" charset="0"/>
              </a:rPr>
              <a:t>14% Gobierno</a:t>
            </a:r>
          </a:p>
          <a:p>
            <a:pPr defTabSz="914282">
              <a:defRPr/>
            </a:pPr>
            <a:r>
              <a:rPr lang="es-CL" sz="1000" dirty="0">
                <a:solidFill>
                  <a:srgbClr val="9999FF"/>
                </a:solidFill>
                <a:effectLst>
                  <a:outerShdw blurRad="38100" dist="38100" dir="2700000" algn="tl">
                    <a:srgbClr val="C0C0C0"/>
                  </a:outerShdw>
                </a:effectLst>
                <a:latin typeface="Arial" pitchFamily="34" charset="0"/>
                <a:ea typeface="DejaVu Sans" charset="0"/>
                <a:cs typeface="Arial" pitchFamily="34" charset="0"/>
              </a:rPr>
              <a:t>9% ONU-ONG</a:t>
            </a:r>
          </a:p>
          <a:p>
            <a:pPr defTabSz="914282">
              <a:defRPr/>
            </a:pPr>
            <a:r>
              <a:rPr lang="es-CL" sz="1000" dirty="0">
                <a:solidFill>
                  <a:srgbClr val="0066CC"/>
                </a:solidFill>
                <a:effectLst>
                  <a:outerShdw blurRad="38100" dist="38100" dir="2700000" algn="tl">
                    <a:srgbClr val="C0C0C0"/>
                  </a:outerShdw>
                </a:effectLst>
                <a:latin typeface="Arial" pitchFamily="34" charset="0"/>
                <a:ea typeface="DejaVu Sans" charset="0"/>
                <a:cs typeface="Arial" pitchFamily="34" charset="0"/>
              </a:rPr>
              <a:t>68 % Empresas</a:t>
            </a:r>
          </a:p>
          <a:p>
            <a:pPr defTabSz="914282">
              <a:defRPr/>
            </a:pPr>
            <a:r>
              <a:rPr lang="es-CL" sz="1000" dirty="0">
                <a:solidFill>
                  <a:srgbClr val="00AE00"/>
                </a:solidFill>
                <a:effectLst>
                  <a:outerShdw blurRad="38100" dist="38100" dir="2700000" algn="tl">
                    <a:srgbClr val="C0C0C0"/>
                  </a:outerShdw>
                </a:effectLst>
                <a:latin typeface="Arial" pitchFamily="34" charset="0"/>
                <a:ea typeface="DejaVu Sans" charset="0"/>
                <a:cs typeface="Arial" pitchFamily="34" charset="0"/>
              </a:rPr>
              <a:t>5%Organismo Civil</a:t>
            </a:r>
          </a:p>
          <a:p>
            <a:endParaRPr lang="es-CL" dirty="0"/>
          </a:p>
        </p:txBody>
      </p:sp>
    </p:spTree>
    <p:extLst>
      <p:ext uri="{BB962C8B-B14F-4D97-AF65-F5344CB8AC3E}">
        <p14:creationId xmlns:p14="http://schemas.microsoft.com/office/powerpoint/2010/main" val="8892352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0977C612-0CA2-4F21-B1D1-45A9013A54B9}" type="slidenum">
              <a:rPr lang="es-CL"/>
              <a:pPr/>
              <a:t>13</a:t>
            </a:fld>
            <a:endParaRPr lang="es-CL"/>
          </a:p>
        </p:txBody>
      </p:sp>
      <p:sp>
        <p:nvSpPr>
          <p:cNvPr id="13313" name="Rectangle 1"/>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p:spPr>
      </p:sp>
      <p:sp>
        <p:nvSpPr>
          <p:cNvPr id="13314" name="Rectangle 2"/>
          <p:cNvSpPr txBox="1">
            <a:spLocks noGrp="1" noChangeArrowheads="1"/>
          </p:cNvSpPr>
          <p:nvPr>
            <p:ph type="body" idx="1"/>
          </p:nvPr>
        </p:nvSpPr>
        <p:spPr bwMode="auto">
          <a:xfrm>
            <a:off x="777875" y="4776788"/>
            <a:ext cx="6218238" cy="4525962"/>
          </a:xfrm>
          <a:prstGeom prst="rect">
            <a:avLst/>
          </a:prstGeom>
          <a:noFill/>
          <a:ln>
            <a:round/>
            <a:headEnd/>
            <a:tailEnd/>
          </a:ln>
        </p:spPr>
        <p:txBody>
          <a:bodyPr wrap="none" anchor="ctr"/>
          <a:lstStyle/>
          <a:p>
            <a:pPr defTabSz="914282">
              <a:defRPr/>
            </a:pPr>
            <a:r>
              <a:rPr lang="es-CL" sz="1000" dirty="0">
                <a:solidFill>
                  <a:srgbClr val="2323DC"/>
                </a:solidFill>
                <a:latin typeface="Arial" pitchFamily="34" charset="0"/>
                <a:ea typeface="DejaVu Sans" charset="0"/>
                <a:cs typeface="Arial" pitchFamily="34" charset="0"/>
              </a:rPr>
              <a:t>82 Personas Asistentes  </a:t>
            </a:r>
          </a:p>
          <a:p>
            <a:pPr defTabSz="914282">
              <a:defRPr/>
            </a:pPr>
            <a:r>
              <a:rPr lang="es-CL" sz="1000" dirty="0">
                <a:solidFill>
                  <a:srgbClr val="2323DC"/>
                </a:solidFill>
                <a:effectLst>
                  <a:outerShdw blurRad="38100" dist="38100" dir="2700000" algn="tl">
                    <a:srgbClr val="C0C0C0"/>
                  </a:outerShdw>
                </a:effectLst>
                <a:latin typeface="Arial" pitchFamily="34" charset="0"/>
                <a:ea typeface="DejaVu Sans" charset="0"/>
                <a:cs typeface="Arial" pitchFamily="34" charset="0"/>
              </a:rPr>
              <a:t>14% Gobierno</a:t>
            </a:r>
          </a:p>
          <a:p>
            <a:pPr defTabSz="914282">
              <a:defRPr/>
            </a:pPr>
            <a:r>
              <a:rPr lang="es-CL" sz="1000" dirty="0">
                <a:solidFill>
                  <a:srgbClr val="9999FF"/>
                </a:solidFill>
                <a:effectLst>
                  <a:outerShdw blurRad="38100" dist="38100" dir="2700000" algn="tl">
                    <a:srgbClr val="C0C0C0"/>
                  </a:outerShdw>
                </a:effectLst>
                <a:latin typeface="Arial" pitchFamily="34" charset="0"/>
                <a:ea typeface="DejaVu Sans" charset="0"/>
                <a:cs typeface="Arial" pitchFamily="34" charset="0"/>
              </a:rPr>
              <a:t>9% ONU-ONG</a:t>
            </a:r>
          </a:p>
          <a:p>
            <a:pPr defTabSz="914282">
              <a:defRPr/>
            </a:pPr>
            <a:r>
              <a:rPr lang="es-CL" sz="1000" dirty="0">
                <a:solidFill>
                  <a:srgbClr val="0066CC"/>
                </a:solidFill>
                <a:effectLst>
                  <a:outerShdw blurRad="38100" dist="38100" dir="2700000" algn="tl">
                    <a:srgbClr val="C0C0C0"/>
                  </a:outerShdw>
                </a:effectLst>
                <a:latin typeface="Arial" pitchFamily="34" charset="0"/>
                <a:ea typeface="DejaVu Sans" charset="0"/>
                <a:cs typeface="Arial" pitchFamily="34" charset="0"/>
              </a:rPr>
              <a:t>68 % Empresas</a:t>
            </a:r>
          </a:p>
          <a:p>
            <a:pPr defTabSz="914282">
              <a:defRPr/>
            </a:pPr>
            <a:r>
              <a:rPr lang="es-CL" sz="1000" dirty="0">
                <a:solidFill>
                  <a:srgbClr val="00AE00"/>
                </a:solidFill>
                <a:effectLst>
                  <a:outerShdw blurRad="38100" dist="38100" dir="2700000" algn="tl">
                    <a:srgbClr val="C0C0C0"/>
                  </a:outerShdw>
                </a:effectLst>
                <a:latin typeface="Arial" pitchFamily="34" charset="0"/>
                <a:ea typeface="DejaVu Sans" charset="0"/>
                <a:cs typeface="Arial" pitchFamily="34" charset="0"/>
              </a:rPr>
              <a:t>5%Organismo Civil</a:t>
            </a:r>
          </a:p>
          <a:p>
            <a:endParaRPr lang="es-CL" dirty="0"/>
          </a:p>
        </p:txBody>
      </p:sp>
    </p:spTree>
    <p:extLst>
      <p:ext uri="{BB962C8B-B14F-4D97-AF65-F5344CB8AC3E}">
        <p14:creationId xmlns:p14="http://schemas.microsoft.com/office/powerpoint/2010/main" val="19657265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EA5C490F-6B8A-4A46-849D-93C7C3521EB7}" type="slidenum">
              <a:rPr lang="es-CL"/>
              <a:pPr/>
              <a:t>14</a:t>
            </a:fld>
            <a:endParaRPr lang="es-CL"/>
          </a:p>
        </p:txBody>
      </p:sp>
      <p:sp>
        <p:nvSpPr>
          <p:cNvPr id="15361" name="Rectangle 1"/>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p:spPr>
      </p:sp>
      <p:sp>
        <p:nvSpPr>
          <p:cNvPr id="15362" name="Rectangle 2"/>
          <p:cNvSpPr txBox="1">
            <a:spLocks noGrp="1" noChangeArrowheads="1"/>
          </p:cNvSpPr>
          <p:nvPr>
            <p:ph type="body" idx="1"/>
          </p:nvPr>
        </p:nvSpPr>
        <p:spPr bwMode="auto">
          <a:xfrm>
            <a:off x="777875" y="4776788"/>
            <a:ext cx="6218238" cy="4525962"/>
          </a:xfrm>
          <a:prstGeom prst="rect">
            <a:avLst/>
          </a:prstGeom>
          <a:noFill/>
          <a:ln>
            <a:round/>
            <a:headEnd/>
            <a:tailEnd/>
          </a:ln>
        </p:spPr>
        <p:txBody>
          <a:bodyPr wrap="none" anchor="ctr"/>
          <a:lstStyle/>
          <a:p>
            <a:pPr defTabSz="914282">
              <a:defRPr/>
            </a:pPr>
            <a:r>
              <a:rPr lang="es-CL" dirty="0">
                <a:solidFill>
                  <a:srgbClr val="2323DC"/>
                </a:solidFill>
                <a:latin typeface="Arial" pitchFamily="34" charset="0"/>
                <a:ea typeface="DejaVu Sans" charset="0"/>
                <a:cs typeface="Arial" pitchFamily="34" charset="0"/>
              </a:rPr>
              <a:t>66 Personas Asistentes  </a:t>
            </a:r>
          </a:p>
          <a:p>
            <a:pPr defTabSz="914282">
              <a:defRPr/>
            </a:pPr>
            <a:r>
              <a:rPr lang="es-CL" dirty="0">
                <a:solidFill>
                  <a:srgbClr val="2323DC"/>
                </a:solidFill>
                <a:effectLst>
                  <a:outerShdw blurRad="38100" dist="38100" dir="2700000" algn="tl">
                    <a:srgbClr val="C0C0C0"/>
                  </a:outerShdw>
                </a:effectLst>
                <a:latin typeface="Arial" pitchFamily="34" charset="0"/>
                <a:ea typeface="DejaVu Sans" charset="0"/>
                <a:cs typeface="Arial" pitchFamily="34" charset="0"/>
              </a:rPr>
              <a:t>7% Gobierno</a:t>
            </a:r>
          </a:p>
          <a:p>
            <a:pPr defTabSz="914282">
              <a:defRPr/>
            </a:pPr>
            <a:r>
              <a:rPr lang="es-CL" dirty="0">
                <a:solidFill>
                  <a:srgbClr val="0066CC"/>
                </a:solidFill>
                <a:effectLst>
                  <a:outerShdw blurRad="38100" dist="38100" dir="2700000" algn="tl">
                    <a:srgbClr val="C0C0C0"/>
                  </a:outerShdw>
                </a:effectLst>
                <a:latin typeface="Arial" pitchFamily="34" charset="0"/>
                <a:ea typeface="DejaVu Sans" charset="0"/>
                <a:cs typeface="Arial" pitchFamily="34" charset="0"/>
              </a:rPr>
              <a:t>92 % Empresas</a:t>
            </a:r>
          </a:p>
          <a:p>
            <a:pPr defTabSz="914282">
              <a:defRPr/>
            </a:pPr>
            <a:r>
              <a:rPr lang="es-CL" dirty="0">
                <a:solidFill>
                  <a:srgbClr val="00AE00"/>
                </a:solidFill>
                <a:effectLst>
                  <a:outerShdw blurRad="38100" dist="38100" dir="2700000" algn="tl">
                    <a:srgbClr val="C0C0C0"/>
                  </a:outerShdw>
                </a:effectLst>
                <a:latin typeface="Arial" pitchFamily="34" charset="0"/>
                <a:ea typeface="DejaVu Sans" charset="0"/>
                <a:cs typeface="Arial" pitchFamily="34" charset="0"/>
              </a:rPr>
              <a:t>1%Organismo Civil</a:t>
            </a:r>
          </a:p>
          <a:p>
            <a:endParaRPr lang="es-CL" dirty="0" smtClean="0"/>
          </a:p>
          <a:p>
            <a:endParaRPr lang="es-CL" dirty="0"/>
          </a:p>
        </p:txBody>
      </p:sp>
    </p:spTree>
    <p:extLst>
      <p:ext uri="{BB962C8B-B14F-4D97-AF65-F5344CB8AC3E}">
        <p14:creationId xmlns:p14="http://schemas.microsoft.com/office/powerpoint/2010/main" val="22350975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EA5C490F-6B8A-4A46-849D-93C7C3521EB7}" type="slidenum">
              <a:rPr lang="es-CL"/>
              <a:pPr/>
              <a:t>15</a:t>
            </a:fld>
            <a:endParaRPr lang="es-CL"/>
          </a:p>
        </p:txBody>
      </p:sp>
      <p:sp>
        <p:nvSpPr>
          <p:cNvPr id="15361" name="Rectangle 1"/>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p:spPr>
      </p:sp>
      <p:sp>
        <p:nvSpPr>
          <p:cNvPr id="15362" name="Rectangle 2"/>
          <p:cNvSpPr txBox="1">
            <a:spLocks noGrp="1" noChangeArrowheads="1"/>
          </p:cNvSpPr>
          <p:nvPr>
            <p:ph type="body" idx="1"/>
          </p:nvPr>
        </p:nvSpPr>
        <p:spPr bwMode="auto">
          <a:xfrm>
            <a:off x="777875" y="4776788"/>
            <a:ext cx="6218238" cy="4525962"/>
          </a:xfrm>
          <a:prstGeom prst="rect">
            <a:avLst/>
          </a:prstGeom>
          <a:noFill/>
          <a:ln>
            <a:round/>
            <a:headEnd/>
            <a:tailEnd/>
          </a:ln>
        </p:spPr>
        <p:txBody>
          <a:bodyPr wrap="none" anchor="ctr"/>
          <a:lstStyle/>
          <a:p>
            <a:pPr defTabSz="914282">
              <a:defRPr/>
            </a:pPr>
            <a:r>
              <a:rPr lang="es-CL" dirty="0">
                <a:solidFill>
                  <a:srgbClr val="2323DC"/>
                </a:solidFill>
                <a:latin typeface="Arial" pitchFamily="34" charset="0"/>
                <a:ea typeface="DejaVu Sans" charset="0"/>
                <a:cs typeface="Arial" pitchFamily="34" charset="0"/>
              </a:rPr>
              <a:t>66 Personas Asistentes  </a:t>
            </a:r>
          </a:p>
          <a:p>
            <a:pPr defTabSz="914282">
              <a:defRPr/>
            </a:pPr>
            <a:r>
              <a:rPr lang="es-CL" dirty="0">
                <a:solidFill>
                  <a:srgbClr val="2323DC"/>
                </a:solidFill>
                <a:effectLst>
                  <a:outerShdw blurRad="38100" dist="38100" dir="2700000" algn="tl">
                    <a:srgbClr val="C0C0C0"/>
                  </a:outerShdw>
                </a:effectLst>
                <a:latin typeface="Arial" pitchFamily="34" charset="0"/>
                <a:ea typeface="DejaVu Sans" charset="0"/>
                <a:cs typeface="Arial" pitchFamily="34" charset="0"/>
              </a:rPr>
              <a:t>7% Gobierno</a:t>
            </a:r>
          </a:p>
          <a:p>
            <a:pPr defTabSz="914282">
              <a:defRPr/>
            </a:pPr>
            <a:r>
              <a:rPr lang="es-CL" dirty="0">
                <a:solidFill>
                  <a:srgbClr val="0066CC"/>
                </a:solidFill>
                <a:effectLst>
                  <a:outerShdw blurRad="38100" dist="38100" dir="2700000" algn="tl">
                    <a:srgbClr val="C0C0C0"/>
                  </a:outerShdw>
                </a:effectLst>
                <a:latin typeface="Arial" pitchFamily="34" charset="0"/>
                <a:ea typeface="DejaVu Sans" charset="0"/>
                <a:cs typeface="Arial" pitchFamily="34" charset="0"/>
              </a:rPr>
              <a:t>92 % Empresas</a:t>
            </a:r>
          </a:p>
          <a:p>
            <a:pPr defTabSz="914282">
              <a:defRPr/>
            </a:pPr>
            <a:r>
              <a:rPr lang="es-CL" dirty="0">
                <a:solidFill>
                  <a:srgbClr val="00AE00"/>
                </a:solidFill>
                <a:effectLst>
                  <a:outerShdw blurRad="38100" dist="38100" dir="2700000" algn="tl">
                    <a:srgbClr val="C0C0C0"/>
                  </a:outerShdw>
                </a:effectLst>
                <a:latin typeface="Arial" pitchFamily="34" charset="0"/>
                <a:ea typeface="DejaVu Sans" charset="0"/>
                <a:cs typeface="Arial" pitchFamily="34" charset="0"/>
              </a:rPr>
              <a:t>1%Organismo Civil</a:t>
            </a:r>
          </a:p>
          <a:p>
            <a:endParaRPr lang="es-CL" dirty="0" smtClean="0"/>
          </a:p>
          <a:p>
            <a:endParaRPr lang="es-CL" dirty="0"/>
          </a:p>
        </p:txBody>
      </p:sp>
    </p:spTree>
    <p:extLst>
      <p:ext uri="{BB962C8B-B14F-4D97-AF65-F5344CB8AC3E}">
        <p14:creationId xmlns:p14="http://schemas.microsoft.com/office/powerpoint/2010/main" val="9560614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EA5C490F-6B8A-4A46-849D-93C7C3521EB7}" type="slidenum">
              <a:rPr lang="es-CL"/>
              <a:pPr/>
              <a:t>16</a:t>
            </a:fld>
            <a:endParaRPr lang="es-CL"/>
          </a:p>
        </p:txBody>
      </p:sp>
      <p:sp>
        <p:nvSpPr>
          <p:cNvPr id="15361" name="Rectangle 1"/>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p:spPr>
      </p:sp>
      <p:sp>
        <p:nvSpPr>
          <p:cNvPr id="15362" name="Rectangle 2"/>
          <p:cNvSpPr txBox="1">
            <a:spLocks noGrp="1" noChangeArrowheads="1"/>
          </p:cNvSpPr>
          <p:nvPr>
            <p:ph type="body" idx="1"/>
          </p:nvPr>
        </p:nvSpPr>
        <p:spPr bwMode="auto">
          <a:xfrm>
            <a:off x="777875" y="4776788"/>
            <a:ext cx="6218238" cy="4525962"/>
          </a:xfrm>
          <a:prstGeom prst="rect">
            <a:avLst/>
          </a:prstGeom>
          <a:noFill/>
          <a:ln>
            <a:round/>
            <a:headEnd/>
            <a:tailEnd/>
          </a:ln>
        </p:spPr>
        <p:txBody>
          <a:bodyPr wrap="none" anchor="ctr"/>
          <a:lstStyle/>
          <a:p>
            <a:pPr defTabSz="914282">
              <a:defRPr/>
            </a:pPr>
            <a:r>
              <a:rPr lang="es-CL" dirty="0">
                <a:solidFill>
                  <a:srgbClr val="2323DC"/>
                </a:solidFill>
                <a:latin typeface="Arial" pitchFamily="34" charset="0"/>
                <a:ea typeface="DejaVu Sans" charset="0"/>
                <a:cs typeface="Arial" pitchFamily="34" charset="0"/>
              </a:rPr>
              <a:t>75 Personas Asistentes  </a:t>
            </a:r>
          </a:p>
          <a:p>
            <a:pPr defTabSz="914282">
              <a:defRPr/>
            </a:pPr>
            <a:r>
              <a:rPr lang="es-CL" dirty="0">
                <a:solidFill>
                  <a:srgbClr val="2323DC"/>
                </a:solidFill>
                <a:effectLst>
                  <a:outerShdw blurRad="38100" dist="38100" dir="2700000" algn="tl">
                    <a:srgbClr val="C0C0C0"/>
                  </a:outerShdw>
                </a:effectLst>
                <a:latin typeface="Arial" pitchFamily="34" charset="0"/>
                <a:ea typeface="DejaVu Sans" charset="0"/>
                <a:cs typeface="Arial" pitchFamily="34" charset="0"/>
              </a:rPr>
              <a:t>16% Gobierno</a:t>
            </a:r>
          </a:p>
          <a:p>
            <a:pPr defTabSz="914282">
              <a:defRPr/>
            </a:pPr>
            <a:r>
              <a:rPr lang="es-CL" dirty="0">
                <a:solidFill>
                  <a:srgbClr val="0066CC"/>
                </a:solidFill>
                <a:effectLst>
                  <a:outerShdw blurRad="38100" dist="38100" dir="2700000" algn="tl">
                    <a:srgbClr val="C0C0C0"/>
                  </a:outerShdw>
                </a:effectLst>
                <a:latin typeface="Arial" pitchFamily="34" charset="0"/>
                <a:ea typeface="DejaVu Sans" charset="0"/>
                <a:cs typeface="Arial" pitchFamily="34" charset="0"/>
              </a:rPr>
              <a:t>64 % Empresas</a:t>
            </a:r>
          </a:p>
          <a:p>
            <a:pPr defTabSz="914282">
              <a:defRPr/>
            </a:pPr>
            <a:r>
              <a:rPr lang="es-CL" dirty="0">
                <a:solidFill>
                  <a:srgbClr val="0066CC"/>
                </a:solidFill>
                <a:effectLst>
                  <a:outerShdw blurRad="38100" dist="38100" dir="2700000" algn="tl">
                    <a:srgbClr val="C0C0C0"/>
                  </a:outerShdw>
                </a:effectLst>
                <a:latin typeface="Arial" pitchFamily="34" charset="0"/>
                <a:ea typeface="DejaVu Sans" charset="0"/>
                <a:cs typeface="Arial" pitchFamily="34" charset="0"/>
              </a:rPr>
              <a:t>12 % Academia</a:t>
            </a:r>
          </a:p>
          <a:p>
            <a:pPr defTabSz="914282">
              <a:defRPr/>
            </a:pPr>
            <a:r>
              <a:rPr lang="es-CL" dirty="0">
                <a:solidFill>
                  <a:srgbClr val="00AE00"/>
                </a:solidFill>
                <a:effectLst>
                  <a:outerShdw blurRad="38100" dist="38100" dir="2700000" algn="tl">
                    <a:srgbClr val="C0C0C0"/>
                  </a:outerShdw>
                </a:effectLst>
                <a:latin typeface="Arial" pitchFamily="34" charset="0"/>
                <a:ea typeface="DejaVu Sans" charset="0"/>
                <a:cs typeface="Arial" pitchFamily="34" charset="0"/>
              </a:rPr>
              <a:t>8%Organismo Civil</a:t>
            </a:r>
          </a:p>
          <a:p>
            <a:endParaRPr lang="es-CL" dirty="0" smtClean="0"/>
          </a:p>
          <a:p>
            <a:endParaRPr lang="es-CL" dirty="0"/>
          </a:p>
        </p:txBody>
      </p:sp>
    </p:spTree>
    <p:extLst>
      <p:ext uri="{BB962C8B-B14F-4D97-AF65-F5344CB8AC3E}">
        <p14:creationId xmlns:p14="http://schemas.microsoft.com/office/powerpoint/2010/main" val="31860348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EA5C490F-6B8A-4A46-849D-93C7C3521EB7}" type="slidenum">
              <a:rPr lang="es-CL"/>
              <a:pPr/>
              <a:t>17</a:t>
            </a:fld>
            <a:endParaRPr lang="es-CL"/>
          </a:p>
        </p:txBody>
      </p:sp>
      <p:sp>
        <p:nvSpPr>
          <p:cNvPr id="15361" name="Rectangle 1"/>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p:spPr>
      </p:sp>
      <p:sp>
        <p:nvSpPr>
          <p:cNvPr id="15362" name="Rectangle 2"/>
          <p:cNvSpPr txBox="1">
            <a:spLocks noGrp="1" noChangeArrowheads="1"/>
          </p:cNvSpPr>
          <p:nvPr>
            <p:ph type="body" idx="1"/>
          </p:nvPr>
        </p:nvSpPr>
        <p:spPr bwMode="auto">
          <a:xfrm>
            <a:off x="777875" y="4776788"/>
            <a:ext cx="6218238" cy="4525962"/>
          </a:xfrm>
          <a:prstGeom prst="rect">
            <a:avLst/>
          </a:prstGeom>
          <a:noFill/>
          <a:ln>
            <a:round/>
            <a:headEnd/>
            <a:tailEnd/>
          </a:ln>
        </p:spPr>
        <p:txBody>
          <a:bodyPr wrap="none" anchor="ctr"/>
          <a:lstStyle/>
          <a:p>
            <a:pPr defTabSz="914282">
              <a:defRPr/>
            </a:pPr>
            <a:r>
              <a:rPr lang="es-CL" dirty="0">
                <a:solidFill>
                  <a:srgbClr val="2323DC"/>
                </a:solidFill>
                <a:latin typeface="Arial" pitchFamily="34" charset="0"/>
                <a:ea typeface="DejaVu Sans" charset="0"/>
                <a:cs typeface="Arial" pitchFamily="34" charset="0"/>
              </a:rPr>
              <a:t>75 Personas Asistentes  </a:t>
            </a:r>
          </a:p>
          <a:p>
            <a:pPr defTabSz="914282">
              <a:defRPr/>
            </a:pPr>
            <a:r>
              <a:rPr lang="es-CL" dirty="0">
                <a:solidFill>
                  <a:srgbClr val="2323DC"/>
                </a:solidFill>
                <a:effectLst>
                  <a:outerShdw blurRad="38100" dist="38100" dir="2700000" algn="tl">
                    <a:srgbClr val="C0C0C0"/>
                  </a:outerShdw>
                </a:effectLst>
                <a:latin typeface="Arial" pitchFamily="34" charset="0"/>
                <a:ea typeface="DejaVu Sans" charset="0"/>
                <a:cs typeface="Arial" pitchFamily="34" charset="0"/>
              </a:rPr>
              <a:t>16% Gobierno</a:t>
            </a:r>
          </a:p>
          <a:p>
            <a:pPr defTabSz="914282">
              <a:defRPr/>
            </a:pPr>
            <a:r>
              <a:rPr lang="es-CL" dirty="0">
                <a:solidFill>
                  <a:srgbClr val="0066CC"/>
                </a:solidFill>
                <a:effectLst>
                  <a:outerShdw blurRad="38100" dist="38100" dir="2700000" algn="tl">
                    <a:srgbClr val="C0C0C0"/>
                  </a:outerShdw>
                </a:effectLst>
                <a:latin typeface="Arial" pitchFamily="34" charset="0"/>
                <a:ea typeface="DejaVu Sans" charset="0"/>
                <a:cs typeface="Arial" pitchFamily="34" charset="0"/>
              </a:rPr>
              <a:t>64 % Empresas</a:t>
            </a:r>
          </a:p>
          <a:p>
            <a:pPr defTabSz="914282">
              <a:defRPr/>
            </a:pPr>
            <a:r>
              <a:rPr lang="es-CL" dirty="0">
                <a:solidFill>
                  <a:srgbClr val="0066CC"/>
                </a:solidFill>
                <a:effectLst>
                  <a:outerShdw blurRad="38100" dist="38100" dir="2700000" algn="tl">
                    <a:srgbClr val="C0C0C0"/>
                  </a:outerShdw>
                </a:effectLst>
                <a:latin typeface="Arial" pitchFamily="34" charset="0"/>
                <a:ea typeface="DejaVu Sans" charset="0"/>
                <a:cs typeface="Arial" pitchFamily="34" charset="0"/>
              </a:rPr>
              <a:t>12 % Academia</a:t>
            </a:r>
          </a:p>
          <a:p>
            <a:pPr defTabSz="914282">
              <a:defRPr/>
            </a:pPr>
            <a:r>
              <a:rPr lang="es-CL" dirty="0">
                <a:solidFill>
                  <a:srgbClr val="00AE00"/>
                </a:solidFill>
                <a:effectLst>
                  <a:outerShdw blurRad="38100" dist="38100" dir="2700000" algn="tl">
                    <a:srgbClr val="C0C0C0"/>
                  </a:outerShdw>
                </a:effectLst>
                <a:latin typeface="Arial" pitchFamily="34" charset="0"/>
                <a:ea typeface="DejaVu Sans" charset="0"/>
                <a:cs typeface="Arial" pitchFamily="34" charset="0"/>
              </a:rPr>
              <a:t>8%Organismo Civil</a:t>
            </a:r>
          </a:p>
          <a:p>
            <a:endParaRPr lang="es-CL" dirty="0" smtClean="0"/>
          </a:p>
          <a:p>
            <a:endParaRPr lang="es-CL" dirty="0"/>
          </a:p>
        </p:txBody>
      </p:sp>
    </p:spTree>
    <p:extLst>
      <p:ext uri="{BB962C8B-B14F-4D97-AF65-F5344CB8AC3E}">
        <p14:creationId xmlns:p14="http://schemas.microsoft.com/office/powerpoint/2010/main" val="26671254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EA5C490F-6B8A-4A46-849D-93C7C3521EB7}" type="slidenum">
              <a:rPr lang="es-CL"/>
              <a:pPr/>
              <a:t>18</a:t>
            </a:fld>
            <a:endParaRPr lang="es-CL"/>
          </a:p>
        </p:txBody>
      </p:sp>
      <p:sp>
        <p:nvSpPr>
          <p:cNvPr id="15361" name="Rectangle 1"/>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p:spPr>
      </p:sp>
      <p:sp>
        <p:nvSpPr>
          <p:cNvPr id="15362" name="Rectangle 2"/>
          <p:cNvSpPr txBox="1">
            <a:spLocks noGrp="1" noChangeArrowheads="1"/>
          </p:cNvSpPr>
          <p:nvPr>
            <p:ph type="body" idx="1"/>
          </p:nvPr>
        </p:nvSpPr>
        <p:spPr bwMode="auto">
          <a:xfrm>
            <a:off x="777875" y="4776788"/>
            <a:ext cx="6218238" cy="4525962"/>
          </a:xfrm>
          <a:prstGeom prst="rect">
            <a:avLst/>
          </a:prstGeom>
          <a:noFill/>
          <a:ln>
            <a:round/>
            <a:headEnd/>
            <a:tailEnd/>
          </a:ln>
        </p:spPr>
        <p:txBody>
          <a:bodyPr wrap="none" anchor="ctr"/>
          <a:lstStyle/>
          <a:p>
            <a:pPr defTabSz="914282">
              <a:defRPr/>
            </a:pPr>
            <a:r>
              <a:rPr lang="es-CL" dirty="0">
                <a:solidFill>
                  <a:srgbClr val="2323DC"/>
                </a:solidFill>
                <a:latin typeface="Arial" pitchFamily="34" charset="0"/>
                <a:ea typeface="DejaVu Sans" charset="0"/>
                <a:cs typeface="Arial" pitchFamily="34" charset="0"/>
              </a:rPr>
              <a:t>57 Personas Asistentes  </a:t>
            </a:r>
          </a:p>
          <a:p>
            <a:pPr defTabSz="914282">
              <a:defRPr/>
            </a:pPr>
            <a:r>
              <a:rPr lang="es-CL" dirty="0">
                <a:solidFill>
                  <a:srgbClr val="2323DC"/>
                </a:solidFill>
                <a:effectLst>
                  <a:outerShdw blurRad="38100" dist="38100" dir="2700000" algn="tl">
                    <a:srgbClr val="C0C0C0"/>
                  </a:outerShdw>
                </a:effectLst>
                <a:latin typeface="Arial" pitchFamily="34" charset="0"/>
                <a:ea typeface="DejaVu Sans" charset="0"/>
                <a:cs typeface="Arial" pitchFamily="34" charset="0"/>
              </a:rPr>
              <a:t>68% Academia</a:t>
            </a:r>
          </a:p>
          <a:p>
            <a:pPr defTabSz="914282">
              <a:defRPr/>
            </a:pPr>
            <a:r>
              <a:rPr lang="es-CL" dirty="0"/>
              <a:t>21,66%</a:t>
            </a:r>
            <a:r>
              <a:rPr lang="es-CL" dirty="0">
                <a:solidFill>
                  <a:srgbClr val="0066CC"/>
                </a:solidFill>
                <a:effectLst>
                  <a:outerShdw blurRad="38100" dist="38100" dir="2700000" algn="tl">
                    <a:srgbClr val="C0C0C0"/>
                  </a:outerShdw>
                </a:effectLst>
                <a:latin typeface="Arial" pitchFamily="34" charset="0"/>
                <a:ea typeface="DejaVu Sans" charset="0"/>
                <a:cs typeface="Arial" pitchFamily="34" charset="0"/>
              </a:rPr>
              <a:t> Empresas</a:t>
            </a:r>
          </a:p>
          <a:p>
            <a:pPr defTabSz="914282">
              <a:defRPr/>
            </a:pPr>
            <a:r>
              <a:rPr lang="es-CL" dirty="0">
                <a:solidFill>
                  <a:srgbClr val="00AE00"/>
                </a:solidFill>
                <a:effectLst>
                  <a:outerShdw blurRad="38100" dist="38100" dir="2700000" algn="tl">
                    <a:srgbClr val="C0C0C0"/>
                  </a:outerShdw>
                </a:effectLst>
                <a:latin typeface="Arial" pitchFamily="34" charset="0"/>
                <a:ea typeface="DejaVu Sans" charset="0"/>
                <a:cs typeface="Arial" pitchFamily="34" charset="0"/>
              </a:rPr>
              <a:t>1%  Gobierno</a:t>
            </a:r>
          </a:p>
          <a:p>
            <a:r>
              <a:rPr lang="es-CL" dirty="0"/>
              <a:t>9% Organismo Civil</a:t>
            </a:r>
          </a:p>
          <a:p>
            <a:pPr defTabSz="914282">
              <a:defRPr/>
            </a:pPr>
            <a:endParaRPr lang="es-CL" dirty="0">
              <a:solidFill>
                <a:srgbClr val="00AE00"/>
              </a:solidFill>
              <a:effectLst>
                <a:outerShdw blurRad="38100" dist="38100" dir="2700000" algn="tl">
                  <a:srgbClr val="C0C0C0"/>
                </a:outerShdw>
              </a:effectLst>
              <a:latin typeface="Arial" pitchFamily="34" charset="0"/>
              <a:ea typeface="DejaVu Sans" charset="0"/>
              <a:cs typeface="Arial" pitchFamily="34" charset="0"/>
            </a:endParaRPr>
          </a:p>
          <a:p>
            <a:pPr defTabSz="914282">
              <a:defRPr/>
            </a:pPr>
            <a:endParaRPr lang="es-CL" dirty="0">
              <a:solidFill>
                <a:srgbClr val="00AE00"/>
              </a:solidFill>
              <a:effectLst>
                <a:outerShdw blurRad="38100" dist="38100" dir="2700000" algn="tl">
                  <a:srgbClr val="C0C0C0"/>
                </a:outerShdw>
              </a:effectLst>
              <a:latin typeface="Arial" pitchFamily="34" charset="0"/>
              <a:ea typeface="DejaVu Sans" charset="0"/>
              <a:cs typeface="Arial" pitchFamily="34" charset="0"/>
            </a:endParaRPr>
          </a:p>
          <a:p>
            <a:r>
              <a:rPr lang="es-ES" dirty="0"/>
              <a:t>Durante la actividad se promovió una iniciativa impulsada desde la Oficina Mundial de Pacto Global, como una de las alternativas de participación disponible para adherentes a la Red en todos los países: </a:t>
            </a:r>
          </a:p>
          <a:p>
            <a:r>
              <a:rPr lang="es-ES" u="sng" dirty="0" err="1">
                <a:hlinkClick r:id="rId3"/>
              </a:rPr>
              <a:t>Call</a:t>
            </a:r>
            <a:r>
              <a:rPr lang="es-ES" u="sng" dirty="0">
                <a:hlinkClick r:id="rId3"/>
              </a:rPr>
              <a:t> </a:t>
            </a:r>
            <a:r>
              <a:rPr lang="es-ES" u="sng" dirty="0" err="1">
                <a:hlinkClick r:id="rId3"/>
              </a:rPr>
              <a:t>to</a:t>
            </a:r>
            <a:r>
              <a:rPr lang="es-ES" u="sng" dirty="0">
                <a:hlinkClick r:id="rId3"/>
              </a:rPr>
              <a:t> </a:t>
            </a:r>
            <a:r>
              <a:rPr lang="es-ES" u="sng" dirty="0" err="1">
                <a:hlinkClick r:id="rId3"/>
              </a:rPr>
              <a:t>Action</a:t>
            </a:r>
            <a:r>
              <a:rPr lang="es-ES" dirty="0"/>
              <a:t>: Iniciativa de casa matriz que promueve un llamado desde el sector privado a los gobiernos para que tomen acciones concretas en el tema de transparencia y anticorrupción, entendiendo que estos tienen efectos negativos en los negocios y por consecuencia en las economías. Se invita a las empresas a firmar una carta de por el responsable del Gobierno Corporativo de la empresa. Las empresas que firmen la carta serán reconocidas durante el evento de Aniversario del Principio 10, el día 10 de Diciembre 2014</a:t>
            </a:r>
            <a:r>
              <a:rPr lang="es-CL" dirty="0" smtClean="0"/>
              <a:t> </a:t>
            </a:r>
            <a:r>
              <a:rPr lang="es-ES" dirty="0"/>
              <a:t>Para nosotros como Red Local, es indispensable hacer uso de las plataformas de participación que están disponibles en los diferentes países para que se den a conocer entre nuestros adherentes y que puedan contar con estas herramientas en el abordaje de sus iniciativas particulares.</a:t>
            </a:r>
          </a:p>
          <a:p>
            <a:endParaRPr lang="es-ES" dirty="0"/>
          </a:p>
          <a:p>
            <a:endParaRPr lang="es-CL" dirty="0"/>
          </a:p>
          <a:p>
            <a:pPr defTabSz="914282">
              <a:defRPr/>
            </a:pPr>
            <a:endParaRPr lang="es-CL" dirty="0">
              <a:solidFill>
                <a:srgbClr val="00AE00"/>
              </a:solidFill>
              <a:effectLst>
                <a:outerShdw blurRad="38100" dist="38100" dir="2700000" algn="tl">
                  <a:srgbClr val="C0C0C0"/>
                </a:outerShdw>
              </a:effectLst>
              <a:latin typeface="Arial" pitchFamily="34" charset="0"/>
              <a:ea typeface="DejaVu Sans" charset="0"/>
              <a:cs typeface="Arial" pitchFamily="34" charset="0"/>
            </a:endParaRPr>
          </a:p>
          <a:p>
            <a:endParaRPr lang="es-CL" dirty="0" smtClean="0"/>
          </a:p>
          <a:p>
            <a:endParaRPr lang="es-CL" dirty="0"/>
          </a:p>
        </p:txBody>
      </p:sp>
    </p:spTree>
    <p:extLst>
      <p:ext uri="{BB962C8B-B14F-4D97-AF65-F5344CB8AC3E}">
        <p14:creationId xmlns:p14="http://schemas.microsoft.com/office/powerpoint/2010/main" val="23881462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0073B01B-D4A5-4EB4-B8D6-38567ECD6410}" type="datetimeFigureOut">
              <a:rPr lang="es-ES" smtClean="0"/>
              <a:pPr/>
              <a:t>27-11-15</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2A012845-6E15-4672-85DF-1026AC610899}" type="slidenum">
              <a:rPr lang="es-ES" smtClean="0"/>
              <a:pPr/>
              <a:t>‹Nr.›</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0073B01B-D4A5-4EB4-B8D6-38567ECD6410}" type="datetimeFigureOut">
              <a:rPr lang="es-ES" smtClean="0"/>
              <a:pPr/>
              <a:t>27-11-15</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2A012845-6E15-4672-85DF-1026AC610899}" type="slidenum">
              <a:rPr lang="es-ES" smtClean="0"/>
              <a:pPr/>
              <a:t>‹Nr.›</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0073B01B-D4A5-4EB4-B8D6-38567ECD6410}" type="datetimeFigureOut">
              <a:rPr lang="es-ES" smtClean="0"/>
              <a:pPr/>
              <a:t>27-11-15</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2A012845-6E15-4672-85DF-1026AC610899}" type="slidenum">
              <a:rPr lang="es-ES" smtClean="0"/>
              <a:pPr/>
              <a:t>‹Nr.›</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0073B01B-D4A5-4EB4-B8D6-38567ECD6410}" type="datetimeFigureOut">
              <a:rPr lang="es-ES" smtClean="0"/>
              <a:pPr/>
              <a:t>27-11-15</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2A012845-6E15-4672-85DF-1026AC610899}" type="slidenum">
              <a:rPr lang="es-ES" smtClean="0"/>
              <a:pPr/>
              <a:t>‹Nr.›</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0073B01B-D4A5-4EB4-B8D6-38567ECD6410}" type="datetimeFigureOut">
              <a:rPr lang="es-ES" smtClean="0"/>
              <a:pPr/>
              <a:t>27-11-15</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2A012845-6E15-4672-85DF-1026AC610899}" type="slidenum">
              <a:rPr lang="es-ES" smtClean="0"/>
              <a:pPr/>
              <a:t>‹Nr.›</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0073B01B-D4A5-4EB4-B8D6-38567ECD6410}" type="datetimeFigureOut">
              <a:rPr lang="es-ES" smtClean="0"/>
              <a:pPr/>
              <a:t>27-11-15</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2A012845-6E15-4672-85DF-1026AC610899}" type="slidenum">
              <a:rPr lang="es-ES" smtClean="0"/>
              <a:pPr/>
              <a:t>‹Nr.›</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0073B01B-D4A5-4EB4-B8D6-38567ECD6410}" type="datetimeFigureOut">
              <a:rPr lang="es-ES" smtClean="0"/>
              <a:pPr/>
              <a:t>27-11-15</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2A012845-6E15-4672-85DF-1026AC610899}" type="slidenum">
              <a:rPr lang="es-ES" smtClean="0"/>
              <a:pPr/>
              <a:t>‹Nr.›</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0073B01B-D4A5-4EB4-B8D6-38567ECD6410}" type="datetimeFigureOut">
              <a:rPr lang="es-ES" smtClean="0"/>
              <a:pPr/>
              <a:t>27-11-15</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2A012845-6E15-4672-85DF-1026AC610899}" type="slidenum">
              <a:rPr lang="es-ES" smtClean="0"/>
              <a:pPr/>
              <a:t>‹Nr.›</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0073B01B-D4A5-4EB4-B8D6-38567ECD6410}" type="datetimeFigureOut">
              <a:rPr lang="es-ES" smtClean="0"/>
              <a:pPr/>
              <a:t>27-11-15</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2A012845-6E15-4672-85DF-1026AC610899}" type="slidenum">
              <a:rPr lang="es-ES" smtClean="0"/>
              <a:pPr/>
              <a:t>‹Nr.›</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0073B01B-D4A5-4EB4-B8D6-38567ECD6410}" type="datetimeFigureOut">
              <a:rPr lang="es-ES" smtClean="0"/>
              <a:pPr/>
              <a:t>27-11-15</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2A012845-6E15-4672-85DF-1026AC610899}" type="slidenum">
              <a:rPr lang="es-ES" smtClean="0"/>
              <a:pPr/>
              <a:t>‹Nr.›</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0073B01B-D4A5-4EB4-B8D6-38567ECD6410}" type="datetimeFigureOut">
              <a:rPr lang="es-ES" smtClean="0"/>
              <a:pPr/>
              <a:t>27-11-15</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2A012845-6E15-4672-85DF-1026AC610899}" type="slidenum">
              <a:rPr lang="es-ES" smtClean="0"/>
              <a:pPr/>
              <a:t>‹Nr.›</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73B01B-D4A5-4EB4-B8D6-38567ECD6410}" type="datetimeFigureOut">
              <a:rPr lang="es-ES" smtClean="0"/>
              <a:pPr/>
              <a:t>27-11-15</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012845-6E15-4672-85DF-1026AC610899}" type="slidenum">
              <a:rPr lang="es-ES" smtClean="0"/>
              <a:pPr/>
              <a:t>‹Nr.›</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diagramData" Target="../diagrams/data5.xml"/><Relationship Id="rId5" Type="http://schemas.openxmlformats.org/officeDocument/2006/relationships/diagramLayout" Target="../diagrams/layout5.xml"/><Relationship Id="rId6" Type="http://schemas.openxmlformats.org/officeDocument/2006/relationships/diagramQuickStyle" Target="../diagrams/quickStyle5.xml"/><Relationship Id="rId7" Type="http://schemas.openxmlformats.org/officeDocument/2006/relationships/diagramColors" Target="../diagrams/colors5.xml"/><Relationship Id="rId8" Type="http://schemas.microsoft.com/office/2007/relationships/diagramDrawing" Target="../diagrams/drawing5.xml"/><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2.jpg"/><Relationship Id="rId5" Type="http://schemas.openxmlformats.org/officeDocument/2006/relationships/image" Target="../media/image23.jp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4.jp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5.jpg"/><Relationship Id="rId5" Type="http://schemas.openxmlformats.org/officeDocument/2006/relationships/image" Target="../media/image26.jp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7.jp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8.jpg"/><Relationship Id="rId5" Type="http://schemas.openxmlformats.org/officeDocument/2006/relationships/image" Target="../media/image29.jp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0.jp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1.jpg"/><Relationship Id="rId5" Type="http://schemas.openxmlformats.org/officeDocument/2006/relationships/image" Target="../media/image32.jp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3.jp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4.jp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5.jp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6.jp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6.jp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7.jpg"/><Relationship Id="rId5" Type="http://schemas.openxmlformats.org/officeDocument/2006/relationships/image" Target="../media/image38.jp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9.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0.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1.jpg"/><Relationship Id="rId5" Type="http://schemas.openxmlformats.org/officeDocument/2006/relationships/image" Target="../media/image42.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3.png"/><Relationship Id="rId5" Type="http://schemas.openxmlformats.org/officeDocument/2006/relationships/image" Target="../media/image44.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5.png"/><Relationship Id="rId5" Type="http://schemas.openxmlformats.org/officeDocument/2006/relationships/image" Target="../media/image46.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7.jpeg"/><Relationship Id="rId5" Type="http://schemas.openxmlformats.org/officeDocument/2006/relationships/image" Target="../media/image48.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9.jpeg"/><Relationship Id="rId5" Type="http://schemas.openxmlformats.org/officeDocument/2006/relationships/image" Target="../media/image50.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1.png"/><Relationship Id="rId5" Type="http://schemas.openxmlformats.org/officeDocument/2006/relationships/image" Target="../media/image52.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3.jpeg"/><Relationship Id="rId5" Type="http://schemas.openxmlformats.org/officeDocument/2006/relationships/image" Target="../media/image54.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5.jpeg"/><Relationship Id="rId5" Type="http://schemas.openxmlformats.org/officeDocument/2006/relationships/image" Target="../media/image56.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7.jp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hyperlink" Target="http://www.pactoglobal.cl/eventos" TargetMode="External"/><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jpe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6.xml.rels><?xml version="1.0" encoding="UTF-8" standalone="yes"?>
<Relationships xmlns="http://schemas.openxmlformats.org/package/2006/relationships"><Relationship Id="rId11" Type="http://schemas.openxmlformats.org/officeDocument/2006/relationships/diagramQuickStyle" Target="../diagrams/quickStyle2.xml"/><Relationship Id="rId12" Type="http://schemas.openxmlformats.org/officeDocument/2006/relationships/diagramColors" Target="../diagrams/colors2.xml"/><Relationship Id="rId13" Type="http://schemas.microsoft.com/office/2007/relationships/diagramDrawing" Target="../diagrams/drawing2.xml"/><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diagramData" Target="../diagrams/data1.xml"/><Relationship Id="rId5" Type="http://schemas.openxmlformats.org/officeDocument/2006/relationships/diagramLayout" Target="../diagrams/layout1.xml"/><Relationship Id="rId6" Type="http://schemas.openxmlformats.org/officeDocument/2006/relationships/diagramQuickStyle" Target="../diagrams/quickStyle1.xml"/><Relationship Id="rId7" Type="http://schemas.openxmlformats.org/officeDocument/2006/relationships/diagramColors" Target="../diagrams/colors1.xml"/><Relationship Id="rId8" Type="http://schemas.microsoft.com/office/2007/relationships/diagramDrawing" Target="../diagrams/drawing1.xml"/><Relationship Id="rId9" Type="http://schemas.openxmlformats.org/officeDocument/2006/relationships/diagramData" Target="../diagrams/data2.xml"/><Relationship Id="rId10"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diagramData" Target="../diagrams/data3.xml"/><Relationship Id="rId5" Type="http://schemas.openxmlformats.org/officeDocument/2006/relationships/diagramLayout" Target="../diagrams/layout3.xml"/><Relationship Id="rId6" Type="http://schemas.openxmlformats.org/officeDocument/2006/relationships/diagramQuickStyle" Target="../diagrams/quickStyle3.xml"/><Relationship Id="rId7" Type="http://schemas.openxmlformats.org/officeDocument/2006/relationships/diagramColors" Target="../diagrams/colors3.xml"/><Relationship Id="rId8" Type="http://schemas.microsoft.com/office/2007/relationships/diagramDrawing" Target="../diagrams/drawing3.xml"/><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8.xml.rels><?xml version="1.0" encoding="UTF-8" standalone="yes"?>
<Relationships xmlns="http://schemas.openxmlformats.org/package/2006/relationships"><Relationship Id="rId11" Type="http://schemas.openxmlformats.org/officeDocument/2006/relationships/image" Target="../media/image19.jpeg"/><Relationship Id="rId12" Type="http://schemas.openxmlformats.org/officeDocument/2006/relationships/image" Target="../media/image20.jpeg"/><Relationship Id="rId13" Type="http://schemas.openxmlformats.org/officeDocument/2006/relationships/image" Target="../media/image21.jpeg"/><Relationship Id="rId14" Type="http://schemas.openxmlformats.org/officeDocument/2006/relationships/image" Target="../media/image1.png"/><Relationship Id="rId1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image" Target="../media/image10.jpeg"/><Relationship Id="rId3" Type="http://schemas.openxmlformats.org/officeDocument/2006/relationships/image" Target="../media/image11.png"/><Relationship Id="rId4" Type="http://schemas.openxmlformats.org/officeDocument/2006/relationships/image" Target="../media/image12.jpeg"/><Relationship Id="rId5" Type="http://schemas.openxmlformats.org/officeDocument/2006/relationships/image" Target="../media/image13.png"/><Relationship Id="rId6" Type="http://schemas.openxmlformats.org/officeDocument/2006/relationships/image" Target="../media/image14.jpeg"/><Relationship Id="rId7" Type="http://schemas.openxmlformats.org/officeDocument/2006/relationships/image" Target="../media/image15.jpeg"/><Relationship Id="rId8" Type="http://schemas.openxmlformats.org/officeDocument/2006/relationships/image" Target="../media/image16.jpeg"/><Relationship Id="rId9" Type="http://schemas.openxmlformats.org/officeDocument/2006/relationships/image" Target="../media/image17.jpeg"/><Relationship Id="rId10"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4.xml"/><Relationship Id="rId4" Type="http://schemas.openxmlformats.org/officeDocument/2006/relationships/diagramLayout" Target="../diagrams/layout4.xml"/><Relationship Id="rId5" Type="http://schemas.openxmlformats.org/officeDocument/2006/relationships/diagramQuickStyle" Target="../diagrams/quickStyle4.xml"/><Relationship Id="rId6" Type="http://schemas.openxmlformats.org/officeDocument/2006/relationships/diagramColors" Target="../diagrams/colors4.xml"/><Relationship Id="rId7" Type="http://schemas.microsoft.com/office/2007/relationships/diagramDrawing" Target="../diagrams/drawing4.xml"/><Relationship Id="rId1" Type="http://schemas.openxmlformats.org/officeDocument/2006/relationships/slideLayout" Target="../slideLayouts/slideLayout1.xml"/><Relationship Id="rId2"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0"/>
            <a:ext cx="9144000" cy="5143512"/>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cstate="print"/>
          <a:srcRect/>
          <a:stretch>
            <a:fillRect/>
          </a:stretch>
        </p:blipFill>
        <p:spPr bwMode="auto">
          <a:xfrm>
            <a:off x="0" y="5000636"/>
            <a:ext cx="9144000" cy="166688"/>
          </a:xfrm>
          <a:prstGeom prst="rect">
            <a:avLst/>
          </a:prstGeom>
          <a:noFill/>
          <a:ln w="9525">
            <a:noFill/>
            <a:miter lim="800000"/>
            <a:headEnd/>
            <a:tailEnd/>
          </a:ln>
          <a:effectLst/>
        </p:spPr>
      </p:pic>
      <p:pic>
        <p:nvPicPr>
          <p:cNvPr id="2" name="Imagen 1" descr="logp.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30767"/>
            <a:ext cx="9144000" cy="2219325"/>
          </a:xfrm>
          <a:prstGeom prst="rect">
            <a:avLst/>
          </a:prstGeom>
        </p:spPr>
      </p:pic>
    </p:spTree>
    <p:extLst>
      <p:ext uri="{BB962C8B-B14F-4D97-AF65-F5344CB8AC3E}">
        <p14:creationId xmlns:p14="http://schemas.microsoft.com/office/powerpoint/2010/main" val="391138048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684584" y="93023"/>
            <a:ext cx="8496944" cy="707235"/>
          </a:xfrm>
          <a:prstGeom prst="rect">
            <a:avLst/>
          </a:prstGeom>
        </p:spPr>
        <p:txBody>
          <a:bodyPr vert="horz" lIns="91440" tIns="45720" rIns="91440" bIns="45720" rtlCol="0" anchor="ctr">
            <a:normAutofit/>
          </a:bodyPr>
          <a:lstStyle/>
          <a:p>
            <a:pPr lvl="0" algn="ctr">
              <a:spcBef>
                <a:spcPct val="0"/>
              </a:spcBef>
            </a:pPr>
            <a:r>
              <a:rPr lang="en-US" sz="2000" b="1" dirty="0" smtClean="0">
                <a:solidFill>
                  <a:schemeClr val="tx2"/>
                </a:solidFill>
                <a:latin typeface="Flama Bold"/>
                <a:ea typeface="ＭＳ Ｐゴシック" pitchFamily="34" charset="-128"/>
                <a:cs typeface="Times New Roman" pitchFamily="18" charset="0"/>
              </a:rPr>
              <a:t>KIT EVENTOS </a:t>
            </a:r>
          </a:p>
          <a:p>
            <a:pPr lvl="0" algn="ctr">
              <a:spcBef>
                <a:spcPct val="0"/>
              </a:spcBef>
            </a:pPr>
            <a:r>
              <a:rPr lang="en-US" sz="2000" b="1" dirty="0" smtClean="0">
                <a:solidFill>
                  <a:schemeClr val="tx2"/>
                </a:solidFill>
                <a:latin typeface="Flama Bold"/>
                <a:ea typeface="ＭＳ Ｐゴシック" pitchFamily="34" charset="-128"/>
                <a:cs typeface="Times New Roman" pitchFamily="18" charset="0"/>
              </a:rPr>
              <a:t>RED PACTO GLOBAL CHILE 2015 </a:t>
            </a:r>
          </a:p>
        </p:txBody>
      </p:sp>
      <p:graphicFrame>
        <p:nvGraphicFramePr>
          <p:cNvPr id="10" name="23 Tabla"/>
          <p:cNvGraphicFramePr>
            <a:graphicFrameLocks noGrp="1"/>
          </p:cNvGraphicFramePr>
          <p:nvPr>
            <p:extLst/>
          </p:nvPr>
        </p:nvGraphicFramePr>
        <p:xfrm>
          <a:off x="215516" y="1019871"/>
          <a:ext cx="8748972" cy="5163886"/>
        </p:xfrm>
        <a:graphic>
          <a:graphicData uri="http://schemas.openxmlformats.org/drawingml/2006/table">
            <a:tbl>
              <a:tblPr/>
              <a:tblGrid>
                <a:gridCol w="2571449"/>
                <a:gridCol w="3070759"/>
                <a:gridCol w="3106764"/>
              </a:tblGrid>
              <a:tr h="285092">
                <a:tc>
                  <a:txBody>
                    <a:bodyPr/>
                    <a:lstStyle/>
                    <a:p>
                      <a:pPr algn="ctr">
                        <a:spcAft>
                          <a:spcPts val="0"/>
                        </a:spcAft>
                      </a:pPr>
                      <a:endParaRPr lang="es-ES" sz="1000" b="1" dirty="0" smtClean="0">
                        <a:latin typeface="Arial"/>
                        <a:ea typeface="Calibri"/>
                        <a:cs typeface="Times New Roman"/>
                      </a:endParaRPr>
                    </a:p>
                    <a:p>
                      <a:pPr algn="ctr">
                        <a:spcAft>
                          <a:spcPts val="0"/>
                        </a:spcAft>
                      </a:pPr>
                      <a:r>
                        <a:rPr lang="es-ES" sz="1000" b="1" dirty="0" smtClean="0">
                          <a:latin typeface="Arial"/>
                          <a:ea typeface="Calibri"/>
                          <a:cs typeface="Times New Roman"/>
                        </a:rPr>
                        <a:t>Evento</a:t>
                      </a:r>
                      <a:endParaRPr lang="es-ES" sz="1000" b="1" dirty="0">
                        <a:latin typeface="Arial"/>
                        <a:ea typeface="Calibri"/>
                        <a:cs typeface="Times New Roman"/>
                      </a:endParaRPr>
                    </a:p>
                  </a:txBody>
                  <a:tcPr marL="51371" marR="513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s-ES" sz="1000" b="1" dirty="0">
                        <a:latin typeface="Arial"/>
                        <a:ea typeface="Calibri"/>
                        <a:cs typeface="Times New Roman"/>
                      </a:endParaRPr>
                    </a:p>
                    <a:p>
                      <a:pPr algn="ctr">
                        <a:spcAft>
                          <a:spcPts val="0"/>
                        </a:spcAft>
                      </a:pPr>
                      <a:r>
                        <a:rPr lang="es-ES" sz="1000" b="1" dirty="0" smtClean="0">
                          <a:latin typeface="Arial"/>
                          <a:ea typeface="Calibri"/>
                          <a:cs typeface="Times New Roman"/>
                        </a:rPr>
                        <a:t>Asistentes   esperados </a:t>
                      </a:r>
                      <a:endParaRPr lang="es-ES" sz="1000" b="1" dirty="0">
                        <a:latin typeface="Arial"/>
                        <a:ea typeface="Calibri"/>
                        <a:cs typeface="Times New Roman"/>
                      </a:endParaRPr>
                    </a:p>
                  </a:txBody>
                  <a:tcPr marL="51371" marR="513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s-ES" sz="1000" b="1" dirty="0">
                        <a:latin typeface="Arial"/>
                        <a:ea typeface="Calibri"/>
                        <a:cs typeface="Times New Roman"/>
                      </a:endParaRPr>
                    </a:p>
                    <a:p>
                      <a:pPr algn="ctr">
                        <a:spcAft>
                          <a:spcPts val="0"/>
                        </a:spcAft>
                      </a:pPr>
                      <a:r>
                        <a:rPr lang="es-ES" sz="1000" b="1" dirty="0">
                          <a:latin typeface="Arial"/>
                          <a:ea typeface="Calibri"/>
                          <a:cs typeface="Times New Roman"/>
                        </a:rPr>
                        <a:t>Descripción</a:t>
                      </a:r>
                    </a:p>
                  </a:txBody>
                  <a:tcPr marL="51371" marR="513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63207">
                <a:tc>
                  <a:txBody>
                    <a:bodyPr/>
                    <a:lstStyle/>
                    <a:p>
                      <a:pPr algn="just">
                        <a:spcAft>
                          <a:spcPts val="0"/>
                        </a:spcAft>
                      </a:pPr>
                      <a:endParaRPr lang="es-ES" sz="1000" b="1" dirty="0">
                        <a:latin typeface="Arial"/>
                        <a:ea typeface="Calibri"/>
                        <a:cs typeface="Times New Roman"/>
                      </a:endParaRPr>
                    </a:p>
                    <a:p>
                      <a:pPr algn="just">
                        <a:spcAft>
                          <a:spcPts val="0"/>
                        </a:spcAft>
                      </a:pPr>
                      <a:endParaRPr lang="es-ES" sz="1000" b="1" dirty="0" smtClean="0">
                        <a:latin typeface="Arial"/>
                        <a:ea typeface="Calibri"/>
                        <a:cs typeface="Times New Roman"/>
                      </a:endParaRPr>
                    </a:p>
                    <a:p>
                      <a:pPr algn="just">
                        <a:spcAft>
                          <a:spcPts val="0"/>
                        </a:spcAft>
                      </a:pPr>
                      <a:r>
                        <a:rPr lang="es-ES" sz="1000" b="1" dirty="0" smtClean="0">
                          <a:latin typeface="Arial"/>
                          <a:ea typeface="Calibri"/>
                          <a:cs typeface="Times New Roman"/>
                        </a:rPr>
                        <a:t>Encuentro </a:t>
                      </a:r>
                      <a:r>
                        <a:rPr lang="es-ES" sz="1000" b="1" dirty="0">
                          <a:latin typeface="Arial"/>
                          <a:ea typeface="Calibri"/>
                          <a:cs typeface="Times New Roman"/>
                        </a:rPr>
                        <a:t>Medio Ambiente</a:t>
                      </a:r>
                    </a:p>
                  </a:txBody>
                  <a:tcPr marL="51371" marR="513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s-ES" sz="1000" dirty="0">
                        <a:latin typeface="Arial"/>
                        <a:ea typeface="Calibri"/>
                        <a:cs typeface="Times New Roman"/>
                      </a:endParaRPr>
                    </a:p>
                    <a:p>
                      <a:pPr algn="ctr">
                        <a:spcAft>
                          <a:spcPts val="0"/>
                        </a:spcAft>
                      </a:pPr>
                      <a:r>
                        <a:rPr lang="es-ES" sz="1000" dirty="0">
                          <a:latin typeface="Arial"/>
                          <a:ea typeface="Calibri"/>
                          <a:cs typeface="Times New Roman"/>
                        </a:rPr>
                        <a:t>8</a:t>
                      </a:r>
                      <a:r>
                        <a:rPr lang="es-ES" sz="1000" dirty="0" smtClean="0">
                          <a:latin typeface="Arial"/>
                          <a:ea typeface="Calibri"/>
                          <a:cs typeface="Times New Roman"/>
                        </a:rPr>
                        <a:t>0</a:t>
                      </a:r>
                      <a:endParaRPr lang="es-ES" sz="1000" dirty="0">
                        <a:latin typeface="Arial"/>
                        <a:ea typeface="Calibri"/>
                        <a:cs typeface="Times New Roman"/>
                      </a:endParaRPr>
                    </a:p>
                  </a:txBody>
                  <a:tcPr marL="51371" marR="513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s-ES" sz="1000" dirty="0">
                        <a:latin typeface="Arial"/>
                        <a:ea typeface="Calibri"/>
                        <a:cs typeface="Times New Roman"/>
                      </a:endParaRPr>
                    </a:p>
                    <a:p>
                      <a:pPr algn="just">
                        <a:spcAft>
                          <a:spcPts val="0"/>
                        </a:spcAft>
                      </a:pPr>
                      <a:r>
                        <a:rPr lang="es-ES" sz="1000" dirty="0">
                          <a:latin typeface="Arial"/>
                          <a:ea typeface="Calibri"/>
                          <a:cs typeface="Times New Roman"/>
                        </a:rPr>
                        <a:t>Desayuno exclusivo para plana gerencial de empresas adheridas. </a:t>
                      </a:r>
                      <a:endParaRPr lang="es-ES" sz="1000" dirty="0">
                        <a:solidFill>
                          <a:srgbClr val="FF0000"/>
                        </a:solidFill>
                        <a:latin typeface="Arial"/>
                        <a:ea typeface="Calibri"/>
                        <a:cs typeface="Times New Roman"/>
                      </a:endParaRPr>
                    </a:p>
                  </a:txBody>
                  <a:tcPr marL="51371" marR="513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63164">
                <a:tc>
                  <a:txBody>
                    <a:bodyPr/>
                    <a:lstStyle/>
                    <a:p>
                      <a:pPr algn="just">
                        <a:spcAft>
                          <a:spcPts val="0"/>
                        </a:spcAft>
                      </a:pPr>
                      <a:endParaRPr lang="es-ES" sz="1000" b="1" dirty="0">
                        <a:latin typeface="Arial"/>
                        <a:ea typeface="Calibri"/>
                        <a:cs typeface="Times New Roman"/>
                      </a:endParaRPr>
                    </a:p>
                    <a:p>
                      <a:pPr algn="just">
                        <a:spcAft>
                          <a:spcPts val="0"/>
                        </a:spcAft>
                      </a:pPr>
                      <a:endParaRPr lang="es-ES" sz="1000" b="1" dirty="0" smtClean="0">
                        <a:latin typeface="Arial"/>
                        <a:ea typeface="Calibri"/>
                        <a:cs typeface="Times New Roman"/>
                      </a:endParaRPr>
                    </a:p>
                    <a:p>
                      <a:pPr algn="just">
                        <a:spcAft>
                          <a:spcPts val="0"/>
                        </a:spcAft>
                      </a:pPr>
                      <a:r>
                        <a:rPr lang="es-ES" sz="1000" b="1" dirty="0" smtClean="0">
                          <a:latin typeface="Arial"/>
                          <a:ea typeface="Calibri"/>
                          <a:cs typeface="Times New Roman"/>
                        </a:rPr>
                        <a:t>Encuentro </a:t>
                      </a:r>
                      <a:r>
                        <a:rPr lang="es-ES" sz="1000" b="1" dirty="0">
                          <a:latin typeface="Arial"/>
                          <a:ea typeface="Calibri"/>
                          <a:cs typeface="Times New Roman"/>
                        </a:rPr>
                        <a:t>Derechos Humanos</a:t>
                      </a:r>
                    </a:p>
                  </a:txBody>
                  <a:tcPr marL="51371" marR="513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s-ES" sz="1000" dirty="0">
                        <a:latin typeface="Arial"/>
                        <a:ea typeface="Calibri"/>
                        <a:cs typeface="Times New Roman"/>
                      </a:endParaRPr>
                    </a:p>
                    <a:p>
                      <a:pPr algn="ctr">
                        <a:spcAft>
                          <a:spcPts val="0"/>
                        </a:spcAft>
                      </a:pPr>
                      <a:r>
                        <a:rPr lang="es-ES" sz="1000" dirty="0">
                          <a:latin typeface="Arial"/>
                          <a:ea typeface="Calibri"/>
                          <a:cs typeface="Times New Roman"/>
                        </a:rPr>
                        <a:t>8</a:t>
                      </a:r>
                      <a:r>
                        <a:rPr lang="es-ES" sz="1000" dirty="0" smtClean="0">
                          <a:latin typeface="Arial"/>
                          <a:ea typeface="Calibri"/>
                          <a:cs typeface="Times New Roman"/>
                        </a:rPr>
                        <a:t>0</a:t>
                      </a:r>
                      <a:endParaRPr lang="es-ES" sz="1000" dirty="0">
                        <a:latin typeface="Arial"/>
                        <a:ea typeface="Calibri"/>
                        <a:cs typeface="Times New Roman"/>
                      </a:endParaRPr>
                    </a:p>
                  </a:txBody>
                  <a:tcPr marL="51371" marR="513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s-ES" sz="1000" dirty="0">
                        <a:latin typeface="Arial"/>
                        <a:ea typeface="Calibri"/>
                        <a:cs typeface="Times New Roman"/>
                      </a:endParaRPr>
                    </a:p>
                    <a:p>
                      <a:pPr algn="just">
                        <a:spcAft>
                          <a:spcPts val="0"/>
                        </a:spcAft>
                      </a:pPr>
                      <a:r>
                        <a:rPr lang="es-ES" sz="1000" dirty="0">
                          <a:latin typeface="Arial"/>
                          <a:ea typeface="Calibri"/>
                          <a:cs typeface="Times New Roman"/>
                        </a:rPr>
                        <a:t>Desayuno exclusivo para plana gerencial de empresas adheridas. </a:t>
                      </a:r>
                      <a:endParaRPr lang="es-ES" sz="1000" dirty="0">
                        <a:solidFill>
                          <a:srgbClr val="FF0000"/>
                        </a:solidFill>
                        <a:latin typeface="Arial"/>
                        <a:ea typeface="Calibri"/>
                        <a:cs typeface="Times New Roman"/>
                      </a:endParaRPr>
                    </a:p>
                  </a:txBody>
                  <a:tcPr marL="51371" marR="513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85266">
                <a:tc>
                  <a:txBody>
                    <a:bodyPr/>
                    <a:lstStyle/>
                    <a:p>
                      <a:pPr algn="just">
                        <a:spcAft>
                          <a:spcPts val="0"/>
                        </a:spcAft>
                      </a:pPr>
                      <a:endParaRPr lang="es-ES" sz="1000" b="1" dirty="0">
                        <a:latin typeface="Arial"/>
                        <a:ea typeface="Calibri"/>
                        <a:cs typeface="Times New Roman"/>
                      </a:endParaRPr>
                    </a:p>
                    <a:p>
                      <a:pPr algn="just">
                        <a:spcAft>
                          <a:spcPts val="0"/>
                        </a:spcAft>
                      </a:pPr>
                      <a:endParaRPr lang="es-ES" sz="1000" b="1" dirty="0" smtClean="0">
                        <a:latin typeface="Arial"/>
                        <a:ea typeface="Calibri"/>
                        <a:cs typeface="Times New Roman"/>
                      </a:endParaRPr>
                    </a:p>
                    <a:p>
                      <a:pPr algn="just">
                        <a:spcAft>
                          <a:spcPts val="0"/>
                        </a:spcAft>
                      </a:pPr>
                      <a:r>
                        <a:rPr lang="es-ES" sz="1000" b="1" dirty="0" smtClean="0">
                          <a:latin typeface="Arial"/>
                          <a:ea typeface="Calibri"/>
                          <a:cs typeface="Times New Roman"/>
                        </a:rPr>
                        <a:t>Encuentro Transparencia</a:t>
                      </a:r>
                      <a:endParaRPr lang="es-ES" sz="1000" b="1" dirty="0">
                        <a:latin typeface="Arial"/>
                        <a:ea typeface="Calibri"/>
                        <a:cs typeface="Times New Roman"/>
                      </a:endParaRPr>
                    </a:p>
                  </a:txBody>
                  <a:tcPr marL="51371" marR="513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s-ES" sz="1000" dirty="0">
                        <a:latin typeface="Arial"/>
                        <a:ea typeface="Calibri"/>
                        <a:cs typeface="Times New Roman"/>
                      </a:endParaRPr>
                    </a:p>
                    <a:p>
                      <a:pPr algn="ctr">
                        <a:spcAft>
                          <a:spcPts val="0"/>
                        </a:spcAft>
                      </a:pPr>
                      <a:r>
                        <a:rPr lang="es-ES" sz="1000" dirty="0">
                          <a:latin typeface="Arial"/>
                          <a:ea typeface="Calibri"/>
                          <a:cs typeface="Times New Roman"/>
                        </a:rPr>
                        <a:t>8</a:t>
                      </a:r>
                      <a:r>
                        <a:rPr lang="es-ES" sz="1000" dirty="0" smtClean="0">
                          <a:latin typeface="Arial"/>
                          <a:ea typeface="Calibri"/>
                          <a:cs typeface="Times New Roman"/>
                        </a:rPr>
                        <a:t>0</a:t>
                      </a:r>
                      <a:endParaRPr lang="es-ES" sz="1000" dirty="0">
                        <a:latin typeface="Arial"/>
                        <a:ea typeface="Calibri"/>
                        <a:cs typeface="Times New Roman"/>
                      </a:endParaRPr>
                    </a:p>
                  </a:txBody>
                  <a:tcPr marL="51371" marR="513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s-ES" sz="1000" dirty="0">
                        <a:latin typeface="Arial"/>
                        <a:ea typeface="Calibri"/>
                        <a:cs typeface="Times New Roman"/>
                      </a:endParaRPr>
                    </a:p>
                    <a:p>
                      <a:pPr algn="just">
                        <a:spcAft>
                          <a:spcPts val="0"/>
                        </a:spcAft>
                      </a:pPr>
                      <a:r>
                        <a:rPr lang="es-ES" sz="1000" dirty="0">
                          <a:latin typeface="Arial"/>
                          <a:ea typeface="Calibri"/>
                          <a:cs typeface="Times New Roman"/>
                        </a:rPr>
                        <a:t>Desayuno exclusivo para plana gerencial de empresas adheridas. </a:t>
                      </a:r>
                      <a:endParaRPr lang="es-ES" sz="1000" dirty="0">
                        <a:solidFill>
                          <a:srgbClr val="FF0000"/>
                        </a:solidFill>
                        <a:latin typeface="Arial"/>
                        <a:ea typeface="Calibri"/>
                        <a:cs typeface="Times New Roman"/>
                      </a:endParaRPr>
                    </a:p>
                  </a:txBody>
                  <a:tcPr marL="51371" marR="513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85266">
                <a:tc>
                  <a:txBody>
                    <a:bodyPr/>
                    <a:lstStyle/>
                    <a:p>
                      <a:pPr algn="just">
                        <a:spcAft>
                          <a:spcPts val="0"/>
                        </a:spcAft>
                      </a:pPr>
                      <a:endParaRPr lang="es-ES" sz="1000" b="1" dirty="0" smtClean="0">
                        <a:latin typeface="Arial"/>
                        <a:ea typeface="Calibri"/>
                        <a:cs typeface="Times New Roman"/>
                      </a:endParaRPr>
                    </a:p>
                    <a:p>
                      <a:pPr algn="just">
                        <a:spcAft>
                          <a:spcPts val="0"/>
                        </a:spcAft>
                      </a:pPr>
                      <a:endParaRPr lang="es-ES" sz="1000" b="1" dirty="0" smtClean="0">
                        <a:latin typeface="Arial"/>
                        <a:ea typeface="Calibri"/>
                        <a:cs typeface="Times New Roman"/>
                      </a:endParaRPr>
                    </a:p>
                    <a:p>
                      <a:pPr algn="just">
                        <a:spcAft>
                          <a:spcPts val="0"/>
                        </a:spcAft>
                      </a:pPr>
                      <a:r>
                        <a:rPr lang="es-ES" sz="1000" b="1" dirty="0" smtClean="0">
                          <a:latin typeface="Arial"/>
                          <a:ea typeface="Calibri"/>
                          <a:cs typeface="Times New Roman"/>
                        </a:rPr>
                        <a:t>Encuentro Relaciones Laborales</a:t>
                      </a:r>
                      <a:endParaRPr lang="es-ES" sz="1000" b="1" dirty="0">
                        <a:latin typeface="Arial"/>
                        <a:ea typeface="Calibri"/>
                        <a:cs typeface="Times New Roman"/>
                      </a:endParaRPr>
                    </a:p>
                  </a:txBody>
                  <a:tcPr marL="51371" marR="513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s-ES" sz="1000" dirty="0" smtClean="0">
                        <a:latin typeface="Arial"/>
                        <a:ea typeface="Calibri"/>
                        <a:cs typeface="Times New Roman"/>
                      </a:endParaRPr>
                    </a:p>
                    <a:p>
                      <a:pPr algn="ctr">
                        <a:spcAft>
                          <a:spcPts val="0"/>
                        </a:spcAft>
                      </a:pPr>
                      <a:r>
                        <a:rPr lang="es-ES" sz="1000" dirty="0" smtClean="0">
                          <a:latin typeface="Arial"/>
                          <a:ea typeface="Calibri"/>
                          <a:cs typeface="Times New Roman"/>
                        </a:rPr>
                        <a:t>80</a:t>
                      </a:r>
                      <a:endParaRPr lang="es-ES" sz="1000" dirty="0">
                        <a:latin typeface="Arial"/>
                        <a:ea typeface="Calibri"/>
                        <a:cs typeface="Times New Roman"/>
                      </a:endParaRPr>
                    </a:p>
                  </a:txBody>
                  <a:tcPr marL="51371" marR="513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endParaRPr lang="es-ES" sz="1000" dirty="0" smtClean="0">
                        <a:latin typeface="Arial"/>
                        <a:ea typeface="Calibri"/>
                        <a:cs typeface="Times New Roman"/>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s-ES" sz="1000" dirty="0" smtClean="0">
                          <a:latin typeface="Arial"/>
                          <a:ea typeface="Calibri"/>
                          <a:cs typeface="Times New Roman"/>
                        </a:rPr>
                        <a:t>Desayuno exclusivo para plana gerencial de empresas adheridas. </a:t>
                      </a:r>
                      <a:endParaRPr lang="es-ES" sz="1000" dirty="0" smtClean="0">
                        <a:solidFill>
                          <a:srgbClr val="FF0000"/>
                        </a:solidFill>
                        <a:latin typeface="Arial"/>
                        <a:ea typeface="Calibri"/>
                        <a:cs typeface="Times New Roman"/>
                      </a:endParaRPr>
                    </a:p>
                  </a:txBody>
                  <a:tcPr marL="51371" marR="513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38183">
                <a:tc>
                  <a:txBody>
                    <a:bodyPr/>
                    <a:lstStyle/>
                    <a:p>
                      <a:pPr algn="just">
                        <a:spcAft>
                          <a:spcPts val="0"/>
                        </a:spcAft>
                      </a:pPr>
                      <a:endParaRPr lang="es-ES" sz="1000" b="1" dirty="0">
                        <a:latin typeface="Arial"/>
                        <a:ea typeface="Calibri"/>
                        <a:cs typeface="Times New Roman"/>
                      </a:endParaRPr>
                    </a:p>
                    <a:p>
                      <a:pPr algn="just">
                        <a:spcAft>
                          <a:spcPts val="0"/>
                        </a:spcAft>
                      </a:pPr>
                      <a:endParaRPr lang="es-ES" sz="1000" b="1" dirty="0" smtClean="0">
                        <a:latin typeface="Arial"/>
                        <a:ea typeface="Calibri"/>
                        <a:cs typeface="Times New Roman"/>
                      </a:endParaRPr>
                    </a:p>
                    <a:p>
                      <a:pPr algn="just">
                        <a:spcAft>
                          <a:spcPts val="0"/>
                        </a:spcAft>
                      </a:pPr>
                      <a:r>
                        <a:rPr lang="es-ES" sz="1000" b="1" dirty="0" smtClean="0">
                          <a:latin typeface="Arial"/>
                          <a:ea typeface="Calibri"/>
                          <a:cs typeface="Times New Roman"/>
                        </a:rPr>
                        <a:t>Seminario anual PG</a:t>
                      </a:r>
                      <a:endParaRPr lang="es-ES" sz="1000" b="1" dirty="0">
                        <a:latin typeface="Arial"/>
                        <a:ea typeface="Calibri"/>
                        <a:cs typeface="Times New Roman"/>
                      </a:endParaRPr>
                    </a:p>
                  </a:txBody>
                  <a:tcPr marL="51371" marR="513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s-ES" sz="1000" dirty="0">
                        <a:latin typeface="Arial"/>
                        <a:ea typeface="Calibri"/>
                        <a:cs typeface="Times New Roman"/>
                      </a:endParaRPr>
                    </a:p>
                    <a:p>
                      <a:pPr algn="ctr">
                        <a:spcAft>
                          <a:spcPts val="0"/>
                        </a:spcAft>
                      </a:pPr>
                      <a:r>
                        <a:rPr lang="es-ES" sz="1000" dirty="0">
                          <a:latin typeface="Arial"/>
                          <a:ea typeface="Calibri"/>
                          <a:cs typeface="Times New Roman"/>
                        </a:rPr>
                        <a:t>300</a:t>
                      </a:r>
                    </a:p>
                  </a:txBody>
                  <a:tcPr marL="51371" marR="513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s-ES" sz="1000" dirty="0">
                        <a:latin typeface="Arial"/>
                        <a:ea typeface="Calibri"/>
                        <a:cs typeface="Times New Roman"/>
                      </a:endParaRPr>
                    </a:p>
                    <a:p>
                      <a:pPr algn="just">
                        <a:spcAft>
                          <a:spcPts val="0"/>
                        </a:spcAft>
                      </a:pPr>
                      <a:r>
                        <a:rPr lang="es-ES" sz="1000" dirty="0">
                          <a:latin typeface="Arial"/>
                          <a:ea typeface="Calibri"/>
                          <a:cs typeface="Times New Roman"/>
                        </a:rPr>
                        <a:t>Seminario para plana gerencial de empresas adheridas, académicos, consultoras y empresas invitadas. </a:t>
                      </a:r>
                    </a:p>
                  </a:txBody>
                  <a:tcPr marL="51371" marR="513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38183">
                <a:tc>
                  <a:txBody>
                    <a:bodyPr/>
                    <a:lstStyle/>
                    <a:p>
                      <a:pPr algn="just">
                        <a:spcAft>
                          <a:spcPts val="0"/>
                        </a:spcAft>
                      </a:pPr>
                      <a:endParaRPr lang="es-ES" sz="1000" b="1" dirty="0" smtClean="0">
                        <a:latin typeface="Arial"/>
                        <a:ea typeface="Calibri"/>
                        <a:cs typeface="Times New Roman"/>
                      </a:endParaRPr>
                    </a:p>
                    <a:p>
                      <a:pPr algn="just">
                        <a:spcAft>
                          <a:spcPts val="0"/>
                        </a:spcAft>
                      </a:pPr>
                      <a:endParaRPr lang="es-ES" sz="1000" b="1" dirty="0" smtClean="0">
                        <a:latin typeface="Arial"/>
                        <a:ea typeface="Calibri"/>
                        <a:cs typeface="Times New Roman"/>
                      </a:endParaRPr>
                    </a:p>
                    <a:p>
                      <a:pPr algn="just">
                        <a:spcAft>
                          <a:spcPts val="0"/>
                        </a:spcAft>
                      </a:pPr>
                      <a:r>
                        <a:rPr lang="es-ES" sz="1000" b="1" dirty="0" smtClean="0">
                          <a:latin typeface="Arial"/>
                          <a:ea typeface="Calibri"/>
                          <a:cs typeface="Times New Roman"/>
                        </a:rPr>
                        <a:t>Seminario Viña</a:t>
                      </a:r>
                      <a:r>
                        <a:rPr lang="es-ES" sz="1000" b="1" baseline="0" dirty="0" smtClean="0">
                          <a:latin typeface="Arial"/>
                          <a:ea typeface="Calibri"/>
                          <a:cs typeface="Times New Roman"/>
                        </a:rPr>
                        <a:t> del Mar</a:t>
                      </a:r>
                      <a:endParaRPr lang="es-ES" sz="1000" b="1" dirty="0">
                        <a:latin typeface="Arial"/>
                        <a:ea typeface="Calibri"/>
                        <a:cs typeface="Times New Roman"/>
                      </a:endParaRPr>
                    </a:p>
                  </a:txBody>
                  <a:tcPr marL="51371" marR="513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s-ES" sz="1000" dirty="0" smtClean="0">
                        <a:latin typeface="Arial"/>
                        <a:ea typeface="Calibri"/>
                        <a:cs typeface="Times New Roman"/>
                      </a:endParaRPr>
                    </a:p>
                    <a:p>
                      <a:pPr algn="ctr">
                        <a:spcAft>
                          <a:spcPts val="0"/>
                        </a:spcAft>
                      </a:pPr>
                      <a:r>
                        <a:rPr lang="es-ES" sz="1000" dirty="0" smtClean="0">
                          <a:latin typeface="Arial"/>
                          <a:ea typeface="Calibri"/>
                          <a:cs typeface="Times New Roman"/>
                        </a:rPr>
                        <a:t>100</a:t>
                      </a:r>
                      <a:endParaRPr lang="es-ES" sz="1000" dirty="0">
                        <a:latin typeface="Arial"/>
                        <a:ea typeface="Calibri"/>
                        <a:cs typeface="Times New Roman"/>
                      </a:endParaRPr>
                    </a:p>
                  </a:txBody>
                  <a:tcPr marL="51371" marR="513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endParaRPr lang="es-ES" sz="1000" dirty="0" smtClean="0">
                        <a:latin typeface="Arial"/>
                        <a:ea typeface="Calibri"/>
                        <a:cs typeface="Times New Roman"/>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s-ES" sz="1000" dirty="0" smtClean="0">
                          <a:latin typeface="Arial"/>
                          <a:ea typeface="Calibri"/>
                          <a:cs typeface="Times New Roman"/>
                        </a:rPr>
                        <a:t>Seminario para plana gerencial de empresas adheridas, académicos, consultoras y empresas invitadas. </a:t>
                      </a:r>
                    </a:p>
                    <a:p>
                      <a:pPr algn="just">
                        <a:spcAft>
                          <a:spcPts val="0"/>
                        </a:spcAft>
                      </a:pPr>
                      <a:endParaRPr lang="es-ES" sz="1000" dirty="0">
                        <a:latin typeface="Arial"/>
                        <a:ea typeface="Calibri"/>
                        <a:cs typeface="Times New Roman"/>
                      </a:endParaRPr>
                    </a:p>
                  </a:txBody>
                  <a:tcPr marL="51371" marR="513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38183">
                <a:tc>
                  <a:txBody>
                    <a:bodyPr/>
                    <a:lstStyle/>
                    <a:p>
                      <a:pPr algn="just">
                        <a:spcAft>
                          <a:spcPts val="0"/>
                        </a:spcAft>
                      </a:pPr>
                      <a:endParaRPr lang="es-ES" sz="1000" b="1" dirty="0" smtClean="0">
                        <a:latin typeface="Arial"/>
                        <a:ea typeface="Calibri"/>
                        <a:cs typeface="Times New Roman"/>
                      </a:endParaRPr>
                    </a:p>
                    <a:p>
                      <a:pPr algn="just">
                        <a:spcAft>
                          <a:spcPts val="0"/>
                        </a:spcAft>
                      </a:pPr>
                      <a:endParaRPr lang="es-ES" sz="1000" b="1" dirty="0" smtClean="0">
                        <a:latin typeface="Arial"/>
                        <a:ea typeface="Calibri"/>
                        <a:cs typeface="Times New Roman"/>
                      </a:endParaRPr>
                    </a:p>
                    <a:p>
                      <a:pPr algn="just">
                        <a:spcAft>
                          <a:spcPts val="0"/>
                        </a:spcAft>
                      </a:pPr>
                      <a:r>
                        <a:rPr lang="es-ES" sz="1000" b="1" dirty="0" smtClean="0">
                          <a:latin typeface="Arial"/>
                          <a:ea typeface="Calibri"/>
                          <a:cs typeface="Times New Roman"/>
                        </a:rPr>
                        <a:t>Seminario Concepción</a:t>
                      </a:r>
                      <a:endParaRPr lang="es-ES" sz="1000" b="1" dirty="0">
                        <a:latin typeface="Arial"/>
                        <a:ea typeface="Calibri"/>
                        <a:cs typeface="Times New Roman"/>
                      </a:endParaRPr>
                    </a:p>
                  </a:txBody>
                  <a:tcPr marL="51371" marR="513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s-ES" sz="1000" dirty="0" smtClean="0">
                        <a:latin typeface="Arial"/>
                        <a:ea typeface="Calibri"/>
                        <a:cs typeface="Times New Roman"/>
                      </a:endParaRPr>
                    </a:p>
                    <a:p>
                      <a:pPr algn="ctr">
                        <a:spcAft>
                          <a:spcPts val="0"/>
                        </a:spcAft>
                      </a:pPr>
                      <a:r>
                        <a:rPr lang="es-ES" sz="1000" dirty="0" smtClean="0">
                          <a:latin typeface="Arial"/>
                          <a:ea typeface="Calibri"/>
                          <a:cs typeface="Times New Roman"/>
                        </a:rPr>
                        <a:t>100</a:t>
                      </a:r>
                      <a:endParaRPr lang="es-ES" sz="1000" dirty="0">
                        <a:latin typeface="Arial"/>
                        <a:ea typeface="Calibri"/>
                        <a:cs typeface="Times New Roman"/>
                      </a:endParaRPr>
                    </a:p>
                  </a:txBody>
                  <a:tcPr marL="51371" marR="513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endParaRPr lang="es-ES" sz="1000" dirty="0" smtClean="0">
                        <a:latin typeface="Arial"/>
                        <a:ea typeface="Calibri"/>
                        <a:cs typeface="Times New Roman"/>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s-ES" sz="1000" dirty="0" smtClean="0">
                          <a:latin typeface="Arial"/>
                          <a:ea typeface="Calibri"/>
                          <a:cs typeface="Times New Roman"/>
                        </a:rPr>
                        <a:t>Seminario para plana gerencial de empresas adheridas, académicos, consultoras y empresas invitadas. </a:t>
                      </a:r>
                    </a:p>
                    <a:p>
                      <a:pPr algn="just">
                        <a:spcAft>
                          <a:spcPts val="0"/>
                        </a:spcAft>
                      </a:pPr>
                      <a:endParaRPr lang="es-ES" sz="1000" dirty="0">
                        <a:latin typeface="Arial"/>
                        <a:ea typeface="Calibri"/>
                        <a:cs typeface="Times New Roman"/>
                      </a:endParaRPr>
                    </a:p>
                  </a:txBody>
                  <a:tcPr marL="51371" marR="513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2" name="Line 4"/>
          <p:cNvSpPr>
            <a:spLocks noChangeShapeType="1"/>
          </p:cNvSpPr>
          <p:nvPr/>
        </p:nvSpPr>
        <p:spPr bwMode="auto">
          <a:xfrm flipV="1">
            <a:off x="-31333" y="910064"/>
            <a:ext cx="9144001" cy="1"/>
          </a:xfrm>
          <a:prstGeom prst="line">
            <a:avLst/>
          </a:prstGeom>
          <a:noFill/>
          <a:ln w="9360">
            <a:solidFill>
              <a:srgbClr val="BFBFBF"/>
            </a:solidFill>
            <a:round/>
            <a:headEnd/>
            <a:tailEnd/>
          </a:ln>
          <a:effectLst/>
        </p:spPr>
        <p:txBody>
          <a:bodyPr/>
          <a:lstStyle/>
          <a:p>
            <a:endParaRPr lang="es-CL"/>
          </a:p>
        </p:txBody>
      </p:sp>
      <p:pic>
        <p:nvPicPr>
          <p:cNvPr id="13" name="Picture 1"/>
          <p:cNvPicPr>
            <a:picLocks noChangeAspect="1" noChangeArrowheads="1"/>
          </p:cNvPicPr>
          <p:nvPr/>
        </p:nvPicPr>
        <p:blipFill>
          <a:blip r:embed="rId2" cstate="print"/>
          <a:srcRect/>
          <a:stretch>
            <a:fillRect/>
          </a:stretch>
        </p:blipFill>
        <p:spPr bwMode="auto">
          <a:xfrm>
            <a:off x="0" y="-84138"/>
            <a:ext cx="9144000" cy="166688"/>
          </a:xfrm>
          <a:prstGeom prst="rect">
            <a:avLst/>
          </a:prstGeom>
          <a:noFill/>
          <a:ln w="9360">
            <a:noFill/>
            <a:miter lim="800000"/>
            <a:headEnd/>
            <a:tailEnd/>
          </a:ln>
          <a:effectLst/>
        </p:spPr>
      </p:pic>
    </p:spTree>
    <p:extLst>
      <p:ext uri="{BB962C8B-B14F-4D97-AF65-F5344CB8AC3E}">
        <p14:creationId xmlns:p14="http://schemas.microsoft.com/office/powerpoint/2010/main" val="177014755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cstate="print"/>
          <a:srcRect/>
          <a:stretch>
            <a:fillRect/>
          </a:stretch>
        </p:blipFill>
        <p:spPr bwMode="auto">
          <a:xfrm>
            <a:off x="0" y="-84138"/>
            <a:ext cx="9144000" cy="166688"/>
          </a:xfrm>
          <a:prstGeom prst="rect">
            <a:avLst/>
          </a:prstGeom>
          <a:noFill/>
          <a:ln w="9360">
            <a:noFill/>
            <a:miter lim="800000"/>
            <a:headEnd/>
            <a:tailEnd/>
          </a:ln>
          <a:effectLst/>
        </p:spPr>
      </p:pic>
      <p:sp>
        <p:nvSpPr>
          <p:cNvPr id="7170" name="Rectangle 2"/>
          <p:cNvSpPr>
            <a:spLocks noChangeArrowheads="1"/>
          </p:cNvSpPr>
          <p:nvPr/>
        </p:nvSpPr>
        <p:spPr bwMode="auto">
          <a:xfrm>
            <a:off x="682625" y="404813"/>
            <a:ext cx="6121400" cy="503237"/>
          </a:xfrm>
          <a:prstGeom prst="rect">
            <a:avLst/>
          </a:prstGeom>
          <a:noFill/>
          <a:ln w="9525">
            <a:noFill/>
            <a:round/>
            <a:headEnd/>
            <a:tailEnd/>
          </a:ln>
          <a:effectLst/>
        </p:spPr>
        <p:txBody>
          <a:bodyPr wrap="none" anchor="ctr"/>
          <a:lstStyle/>
          <a:p>
            <a:endParaRPr lang="es-CL"/>
          </a:p>
        </p:txBody>
      </p:sp>
      <p:sp>
        <p:nvSpPr>
          <p:cNvPr id="7172" name="Line 4"/>
          <p:cNvSpPr>
            <a:spLocks noChangeShapeType="1"/>
          </p:cNvSpPr>
          <p:nvPr/>
        </p:nvSpPr>
        <p:spPr bwMode="auto">
          <a:xfrm flipV="1">
            <a:off x="0" y="1027663"/>
            <a:ext cx="9144001" cy="1"/>
          </a:xfrm>
          <a:prstGeom prst="line">
            <a:avLst/>
          </a:prstGeom>
          <a:noFill/>
          <a:ln w="9360">
            <a:solidFill>
              <a:srgbClr val="BFBFBF"/>
            </a:solidFill>
            <a:round/>
            <a:headEnd/>
            <a:tailEnd/>
          </a:ln>
          <a:effectLst/>
        </p:spPr>
        <p:txBody>
          <a:bodyPr/>
          <a:lstStyle/>
          <a:p>
            <a:endParaRPr lang="es-CL"/>
          </a:p>
        </p:txBody>
      </p:sp>
      <p:sp>
        <p:nvSpPr>
          <p:cNvPr id="7174" name="Rectangle 6"/>
          <p:cNvSpPr>
            <a:spLocks noChangeArrowheads="1"/>
          </p:cNvSpPr>
          <p:nvPr/>
        </p:nvSpPr>
        <p:spPr bwMode="auto">
          <a:xfrm>
            <a:off x="656490" y="1529989"/>
            <a:ext cx="7786687" cy="4743450"/>
          </a:xfrm>
          <a:prstGeom prst="rect">
            <a:avLst/>
          </a:prstGeom>
          <a:noFill/>
          <a:ln w="9525">
            <a:noFill/>
            <a:round/>
            <a:headEnd/>
            <a:tailEnd/>
          </a:ln>
          <a:effectLst/>
        </p:spPr>
        <p:txBody>
          <a:bodyPr/>
          <a:lstStyle/>
          <a:p>
            <a:pPr algn="just" hangingPunct="1">
              <a:lnSpc>
                <a:spcPct val="100000"/>
              </a:lnSpc>
              <a:spcBef>
                <a:spcPts val="638"/>
              </a:spcBef>
              <a:tabLst>
                <a:tab pos="723900" algn="l"/>
                <a:tab pos="1447800" algn="l"/>
                <a:tab pos="2171700" algn="l"/>
                <a:tab pos="2895600" algn="l"/>
                <a:tab pos="3619500" algn="l"/>
                <a:tab pos="4343400" algn="l"/>
                <a:tab pos="5067300" algn="l"/>
                <a:tab pos="5791200" algn="l"/>
                <a:tab pos="6515100" algn="l"/>
                <a:tab pos="7239000" algn="l"/>
              </a:tabLst>
            </a:pPr>
            <a:endParaRPr lang="es-CL">
              <a:solidFill>
                <a:srgbClr val="000000"/>
              </a:solidFill>
              <a:ea typeface="DejaVu Sans" charset="0"/>
              <a:cs typeface="DejaVu Sans" charset="0"/>
            </a:endParaRPr>
          </a:p>
          <a:p>
            <a:pPr algn="just" hangingPunct="1">
              <a:lnSpc>
                <a:spcPct val="100000"/>
              </a:lnSpc>
              <a:spcBef>
                <a:spcPts val="638"/>
              </a:spcBef>
              <a:tabLst>
                <a:tab pos="723900" algn="l"/>
                <a:tab pos="1447800" algn="l"/>
                <a:tab pos="2171700" algn="l"/>
                <a:tab pos="2895600" algn="l"/>
                <a:tab pos="3619500" algn="l"/>
                <a:tab pos="4343400" algn="l"/>
                <a:tab pos="5067300" algn="l"/>
                <a:tab pos="5791200" algn="l"/>
                <a:tab pos="6515100" algn="l"/>
                <a:tab pos="7239000" algn="l"/>
              </a:tabLst>
            </a:pPr>
            <a:endParaRPr lang="es-CL">
              <a:solidFill>
                <a:srgbClr val="000000"/>
              </a:solidFill>
              <a:ea typeface="DejaVu Sans" charset="0"/>
              <a:cs typeface="DejaVu Sans" charset="0"/>
            </a:endParaRPr>
          </a:p>
          <a:p>
            <a:pPr algn="just" hangingPunct="1">
              <a:lnSpc>
                <a:spcPct val="100000"/>
              </a:lnSpc>
              <a:spcBef>
                <a:spcPts val="638"/>
              </a:spcBef>
              <a:tabLst>
                <a:tab pos="723900" algn="l"/>
                <a:tab pos="1447800" algn="l"/>
                <a:tab pos="2171700" algn="l"/>
                <a:tab pos="2895600" algn="l"/>
                <a:tab pos="3619500" algn="l"/>
                <a:tab pos="4343400" algn="l"/>
                <a:tab pos="5067300" algn="l"/>
                <a:tab pos="5791200" algn="l"/>
                <a:tab pos="6515100" algn="l"/>
                <a:tab pos="7239000" algn="l"/>
              </a:tabLst>
            </a:pPr>
            <a:endParaRPr lang="es-CL">
              <a:solidFill>
                <a:srgbClr val="000000"/>
              </a:solidFill>
              <a:ea typeface="DejaVu Sans" charset="0"/>
              <a:cs typeface="DejaVu Sans" charset="0"/>
            </a:endParaRPr>
          </a:p>
          <a:p>
            <a:pPr algn="just" hangingPunct="1">
              <a:lnSpc>
                <a:spcPct val="100000"/>
              </a:lnSpc>
              <a:spcBef>
                <a:spcPts val="638"/>
              </a:spcBef>
              <a:tabLst>
                <a:tab pos="723900" algn="l"/>
                <a:tab pos="1447800" algn="l"/>
                <a:tab pos="2171700" algn="l"/>
                <a:tab pos="2895600" algn="l"/>
                <a:tab pos="3619500" algn="l"/>
                <a:tab pos="4343400" algn="l"/>
                <a:tab pos="5067300" algn="l"/>
                <a:tab pos="5791200" algn="l"/>
                <a:tab pos="6515100" algn="l"/>
                <a:tab pos="7239000" algn="l"/>
              </a:tabLst>
            </a:pPr>
            <a:endParaRPr lang="es-CL">
              <a:solidFill>
                <a:srgbClr val="000000"/>
              </a:solidFill>
              <a:ea typeface="DejaVu Sans" charset="0"/>
              <a:cs typeface="DejaVu Sans" charset="0"/>
            </a:endParaRPr>
          </a:p>
          <a:p>
            <a:pPr algn="just" hangingPunct="1">
              <a:lnSpc>
                <a:spcPct val="100000"/>
              </a:lnSpc>
              <a:spcBef>
                <a:spcPts val="638"/>
              </a:spcBef>
              <a:tabLst>
                <a:tab pos="723900" algn="l"/>
                <a:tab pos="1447800" algn="l"/>
                <a:tab pos="2171700" algn="l"/>
                <a:tab pos="2895600" algn="l"/>
                <a:tab pos="3619500" algn="l"/>
                <a:tab pos="4343400" algn="l"/>
                <a:tab pos="5067300" algn="l"/>
                <a:tab pos="5791200" algn="l"/>
                <a:tab pos="6515100" algn="l"/>
                <a:tab pos="7239000" algn="l"/>
              </a:tabLst>
            </a:pPr>
            <a:endParaRPr lang="es-CL">
              <a:solidFill>
                <a:srgbClr val="000000"/>
              </a:solidFill>
              <a:ea typeface="DejaVu Sans" charset="0"/>
              <a:cs typeface="DejaVu Sans" charset="0"/>
            </a:endParaRPr>
          </a:p>
          <a:p>
            <a:pPr algn="just" hangingPunct="1">
              <a:lnSpc>
                <a:spcPct val="100000"/>
              </a:lnSpc>
              <a:spcBef>
                <a:spcPts val="638"/>
              </a:spcBef>
              <a:tabLst>
                <a:tab pos="723900" algn="l"/>
                <a:tab pos="1447800" algn="l"/>
                <a:tab pos="2171700" algn="l"/>
                <a:tab pos="2895600" algn="l"/>
                <a:tab pos="3619500" algn="l"/>
                <a:tab pos="4343400" algn="l"/>
                <a:tab pos="5067300" algn="l"/>
                <a:tab pos="5791200" algn="l"/>
                <a:tab pos="6515100" algn="l"/>
                <a:tab pos="7239000" algn="l"/>
              </a:tabLst>
            </a:pPr>
            <a:endParaRPr lang="es-CL">
              <a:solidFill>
                <a:srgbClr val="000000"/>
              </a:solidFill>
              <a:ea typeface="DejaVu Sans" charset="0"/>
              <a:cs typeface="DejaVu Sans" charset="0"/>
            </a:endParaRPr>
          </a:p>
          <a:p>
            <a:pPr algn="just" hangingPunct="1">
              <a:lnSpc>
                <a:spcPct val="100000"/>
              </a:lnSpc>
              <a:spcBef>
                <a:spcPts val="638"/>
              </a:spcBef>
              <a:tabLst>
                <a:tab pos="723900" algn="l"/>
                <a:tab pos="1447800" algn="l"/>
                <a:tab pos="2171700" algn="l"/>
                <a:tab pos="2895600" algn="l"/>
                <a:tab pos="3619500" algn="l"/>
                <a:tab pos="4343400" algn="l"/>
                <a:tab pos="5067300" algn="l"/>
                <a:tab pos="5791200" algn="l"/>
                <a:tab pos="6515100" algn="l"/>
                <a:tab pos="7239000" algn="l"/>
              </a:tabLst>
            </a:pPr>
            <a:endParaRPr lang="es-CL">
              <a:solidFill>
                <a:srgbClr val="000000"/>
              </a:solidFill>
              <a:ea typeface="DejaVu Sans" charset="0"/>
              <a:cs typeface="DejaVu Sans" charset="0"/>
            </a:endParaRPr>
          </a:p>
          <a:p>
            <a:pPr algn="just" hangingPunct="1">
              <a:lnSpc>
                <a:spcPct val="80000"/>
              </a:lnSpc>
              <a:spcBef>
                <a:spcPts val="638"/>
              </a:spcBef>
              <a:tabLst>
                <a:tab pos="723900" algn="l"/>
                <a:tab pos="1447800" algn="l"/>
                <a:tab pos="2171700" algn="l"/>
                <a:tab pos="2895600" algn="l"/>
                <a:tab pos="3619500" algn="l"/>
                <a:tab pos="4343400" algn="l"/>
                <a:tab pos="5067300" algn="l"/>
                <a:tab pos="5791200" algn="l"/>
                <a:tab pos="6515100" algn="l"/>
                <a:tab pos="7239000" algn="l"/>
              </a:tabLst>
            </a:pPr>
            <a:endParaRPr lang="es-CL">
              <a:solidFill>
                <a:srgbClr val="000000"/>
              </a:solidFill>
              <a:ea typeface="DejaVu Sans" charset="0"/>
              <a:cs typeface="DejaVu Sans" charset="0"/>
            </a:endParaRPr>
          </a:p>
          <a:p>
            <a:pPr algn="just" hangingPunct="1">
              <a:lnSpc>
                <a:spcPct val="90000"/>
              </a:lnSpc>
              <a:spcBef>
                <a:spcPts val="638"/>
              </a:spcBef>
              <a:tabLst>
                <a:tab pos="723900" algn="l"/>
                <a:tab pos="1447800" algn="l"/>
                <a:tab pos="2171700" algn="l"/>
                <a:tab pos="2895600" algn="l"/>
                <a:tab pos="3619500" algn="l"/>
                <a:tab pos="4343400" algn="l"/>
                <a:tab pos="5067300" algn="l"/>
                <a:tab pos="5791200" algn="l"/>
                <a:tab pos="6515100" algn="l"/>
                <a:tab pos="7239000" algn="l"/>
              </a:tabLst>
            </a:pPr>
            <a:endParaRPr lang="es-CL">
              <a:solidFill>
                <a:srgbClr val="000000"/>
              </a:solidFill>
              <a:ea typeface="DejaVu Sans" charset="0"/>
              <a:cs typeface="DejaVu Sans" charset="0"/>
            </a:endParaRPr>
          </a:p>
        </p:txBody>
      </p:sp>
      <p:graphicFrame>
        <p:nvGraphicFramePr>
          <p:cNvPr id="2" name="Diagrama 1"/>
          <p:cNvGraphicFramePr/>
          <p:nvPr>
            <p:extLst>
              <p:ext uri="{D42A27DB-BD31-4B8C-83A1-F6EECF244321}">
                <p14:modId xmlns:p14="http://schemas.microsoft.com/office/powerpoint/2010/main" val="2258568083"/>
              </p:ext>
            </p:extLst>
          </p:nvPr>
        </p:nvGraphicFramePr>
        <p:xfrm>
          <a:off x="715168" y="1529016"/>
          <a:ext cx="8033545" cy="473119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16" name="Grupo 15"/>
          <p:cNvGrpSpPr/>
          <p:nvPr/>
        </p:nvGrpSpPr>
        <p:grpSpPr>
          <a:xfrm>
            <a:off x="5914347" y="3068960"/>
            <a:ext cx="2833973" cy="1419357"/>
            <a:chOff x="5199571" y="2980100"/>
            <a:chExt cx="2833973" cy="1419357"/>
          </a:xfrm>
        </p:grpSpPr>
        <p:sp>
          <p:nvSpPr>
            <p:cNvPr id="17" name="Rectángulo 16"/>
            <p:cNvSpPr/>
            <p:nvPr/>
          </p:nvSpPr>
          <p:spPr>
            <a:xfrm>
              <a:off x="5199571" y="2980100"/>
              <a:ext cx="2833973" cy="1419357"/>
            </a:xfrm>
            <a:prstGeom prst="rect">
              <a:avLst/>
            </a:prstGeom>
            <a:noFill/>
            <a:ln>
              <a:noFill/>
            </a:ln>
            <a:sp3d/>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8" name="Rectángulo 17"/>
            <p:cNvSpPr/>
            <p:nvPr/>
          </p:nvSpPr>
          <p:spPr>
            <a:xfrm>
              <a:off x="5199571" y="2980100"/>
              <a:ext cx="2833973" cy="1419357"/>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40970" tIns="140970" rIns="140970" bIns="140970" numCol="1" spcCol="1270" anchor="ctr" anchorCtr="0">
              <a:noAutofit/>
            </a:bodyPr>
            <a:lstStyle/>
            <a:p>
              <a:pPr marL="114300" lvl="1" indent="-114300" algn="just" defTabSz="622300">
                <a:lnSpc>
                  <a:spcPct val="90000"/>
                </a:lnSpc>
                <a:spcBef>
                  <a:spcPct val="0"/>
                </a:spcBef>
                <a:spcAft>
                  <a:spcPct val="15000"/>
                </a:spcAft>
                <a:buChar char="••"/>
              </a:pPr>
              <a:r>
                <a:rPr lang="es-CL" sz="1400" dirty="0" smtClean="0"/>
                <a:t>Moderado por periodista especializada en temas de sostenibilidad.</a:t>
              </a:r>
              <a:endParaRPr lang="es-CL" sz="1400" kern="1200" dirty="0"/>
            </a:p>
            <a:p>
              <a:pPr marL="114300" lvl="1" indent="-114300" algn="just" defTabSz="622300">
                <a:lnSpc>
                  <a:spcPct val="90000"/>
                </a:lnSpc>
                <a:spcBef>
                  <a:spcPct val="0"/>
                </a:spcBef>
                <a:spcAft>
                  <a:spcPct val="15000"/>
                </a:spcAft>
                <a:buChar char="••"/>
              </a:pPr>
              <a:r>
                <a:rPr lang="es-CL" sz="1400" dirty="0" smtClean="0"/>
                <a:t>Representantes de academia, empresa y ONG.</a:t>
              </a:r>
              <a:endParaRPr lang="es-CL" sz="1400" kern="1200" dirty="0"/>
            </a:p>
            <a:p>
              <a:pPr marL="114300" lvl="1" indent="-114300" algn="just" defTabSz="622300">
                <a:lnSpc>
                  <a:spcPct val="90000"/>
                </a:lnSpc>
                <a:spcBef>
                  <a:spcPct val="0"/>
                </a:spcBef>
                <a:spcAft>
                  <a:spcPct val="15000"/>
                </a:spcAft>
                <a:buChar char="••"/>
              </a:pPr>
              <a:r>
                <a:rPr lang="es-CL" sz="1400" dirty="0" smtClean="0"/>
                <a:t>Pauta preparada con antelación.</a:t>
              </a:r>
              <a:endParaRPr lang="es-CL" sz="1400" kern="1200" dirty="0"/>
            </a:p>
            <a:p>
              <a:pPr marL="171450" lvl="1" indent="-171450" algn="just" defTabSz="711200">
                <a:lnSpc>
                  <a:spcPct val="90000"/>
                </a:lnSpc>
                <a:spcBef>
                  <a:spcPct val="0"/>
                </a:spcBef>
                <a:spcAft>
                  <a:spcPct val="15000"/>
                </a:spcAft>
                <a:buChar char="••"/>
              </a:pPr>
              <a:endParaRPr lang="es-CL" sz="1600" kern="1200" dirty="0"/>
            </a:p>
          </p:txBody>
        </p:sp>
      </p:grpSp>
      <p:sp>
        <p:nvSpPr>
          <p:cNvPr id="20" name="Rectángulo 19"/>
          <p:cNvSpPr/>
          <p:nvPr/>
        </p:nvSpPr>
        <p:spPr>
          <a:xfrm>
            <a:off x="5914347" y="1649603"/>
            <a:ext cx="2833973" cy="1419357"/>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40970" tIns="140970" rIns="140970" bIns="140970" numCol="1" spcCol="1270" anchor="ctr" anchorCtr="0">
            <a:noAutofit/>
          </a:bodyPr>
          <a:lstStyle/>
          <a:p>
            <a:pPr marL="114300" lvl="1" indent="-114300" algn="just" defTabSz="622300">
              <a:lnSpc>
                <a:spcPct val="90000"/>
              </a:lnSpc>
              <a:spcBef>
                <a:spcPct val="0"/>
              </a:spcBef>
              <a:spcAft>
                <a:spcPct val="15000"/>
              </a:spcAft>
              <a:buChar char="••"/>
            </a:pPr>
            <a:r>
              <a:rPr lang="es-CL" sz="1400" dirty="0" smtClean="0"/>
              <a:t>Tema relacionado a los 10 Principios de PG.</a:t>
            </a:r>
          </a:p>
          <a:p>
            <a:pPr marL="114300" lvl="1" indent="-114300" algn="just" defTabSz="622300">
              <a:lnSpc>
                <a:spcPct val="90000"/>
              </a:lnSpc>
              <a:spcBef>
                <a:spcPct val="0"/>
              </a:spcBef>
              <a:spcAft>
                <a:spcPct val="15000"/>
              </a:spcAft>
              <a:buChar char="••"/>
            </a:pPr>
            <a:r>
              <a:rPr lang="es-CL" sz="1400" dirty="0" smtClean="0"/>
              <a:t> Representante de la academia</a:t>
            </a:r>
            <a:r>
              <a:rPr lang="es-CL" sz="1400" dirty="0"/>
              <a:t>, </a:t>
            </a:r>
            <a:r>
              <a:rPr lang="es-CL" sz="1400" dirty="0" smtClean="0"/>
              <a:t>gobierno, empresa</a:t>
            </a:r>
            <a:r>
              <a:rPr lang="es-CL" sz="1400" dirty="0"/>
              <a:t>,  </a:t>
            </a:r>
            <a:r>
              <a:rPr lang="es-CL" sz="1400" dirty="0" smtClean="0"/>
              <a:t>u </a:t>
            </a:r>
            <a:r>
              <a:rPr lang="es-CL" sz="1400" dirty="0"/>
              <a:t>ONG.</a:t>
            </a:r>
            <a:endParaRPr lang="es-CL" sz="1400" kern="1200" dirty="0"/>
          </a:p>
          <a:p>
            <a:pPr marL="114300" lvl="1" indent="-114300" algn="just" defTabSz="622300">
              <a:lnSpc>
                <a:spcPct val="90000"/>
              </a:lnSpc>
              <a:spcBef>
                <a:spcPct val="0"/>
              </a:spcBef>
              <a:spcAft>
                <a:spcPct val="15000"/>
              </a:spcAft>
              <a:buChar char="••"/>
            </a:pPr>
            <a:r>
              <a:rPr lang="es-CL" sz="1400" dirty="0" smtClean="0"/>
              <a:t>Tema de contingencia.</a:t>
            </a:r>
            <a:endParaRPr lang="es-CL" sz="1400" kern="1200" dirty="0"/>
          </a:p>
          <a:p>
            <a:pPr marL="171450" lvl="1" indent="-171450" algn="just" defTabSz="711200">
              <a:lnSpc>
                <a:spcPct val="90000"/>
              </a:lnSpc>
              <a:spcBef>
                <a:spcPct val="0"/>
              </a:spcBef>
              <a:spcAft>
                <a:spcPct val="15000"/>
              </a:spcAft>
              <a:buChar char="••"/>
            </a:pPr>
            <a:endParaRPr lang="es-CL" sz="1600" kern="1200" dirty="0"/>
          </a:p>
        </p:txBody>
      </p:sp>
      <p:sp>
        <p:nvSpPr>
          <p:cNvPr id="21" name="Title 1"/>
          <p:cNvSpPr txBox="1">
            <a:spLocks/>
          </p:cNvSpPr>
          <p:nvPr/>
        </p:nvSpPr>
        <p:spPr>
          <a:xfrm>
            <a:off x="-1116632" y="253476"/>
            <a:ext cx="8226425" cy="714380"/>
          </a:xfrm>
          <a:prstGeom prst="rect">
            <a:avLst/>
          </a:prstGeom>
        </p:spPr>
        <p:txBody>
          <a:bodyPr vert="horz" lIns="91440" tIns="45720" rIns="91440" bIns="45720" rtlCol="0" anchor="ctr">
            <a:normAutofit/>
          </a:bodyPr>
          <a:lstStyle/>
          <a:p>
            <a:pPr lvl="0" algn="ctr">
              <a:spcBef>
                <a:spcPct val="0"/>
              </a:spcBef>
            </a:pPr>
            <a:r>
              <a:rPr lang="en-US" sz="2000" b="1" dirty="0" smtClean="0">
                <a:solidFill>
                  <a:schemeClr val="tx2"/>
                </a:solidFill>
                <a:latin typeface="Flama Bold"/>
                <a:ea typeface="ＭＳ Ｐゴシック" pitchFamily="34" charset="-128"/>
                <a:cs typeface="Times New Roman" pitchFamily="18" charset="0"/>
              </a:rPr>
              <a:t>FORMATOS DE EVENTOS </a:t>
            </a:r>
          </a:p>
          <a:p>
            <a:pPr lvl="0" algn="ctr">
              <a:spcBef>
                <a:spcPct val="0"/>
              </a:spcBef>
            </a:pPr>
            <a:r>
              <a:rPr lang="en-US" sz="2000" b="1" dirty="0" smtClean="0">
                <a:solidFill>
                  <a:schemeClr val="tx2"/>
                </a:solidFill>
                <a:latin typeface="Flama Bold"/>
                <a:ea typeface="ＭＳ Ｐゴシック" pitchFamily="34" charset="-128"/>
                <a:cs typeface="Times New Roman" pitchFamily="18" charset="0"/>
              </a:rPr>
              <a:t>RED PACTO GLOBAL CHILE 2015 </a:t>
            </a:r>
          </a:p>
        </p:txBody>
      </p:sp>
    </p:spTree>
    <p:extLst>
      <p:ext uri="{BB962C8B-B14F-4D97-AF65-F5344CB8AC3E}">
        <p14:creationId xmlns:p14="http://schemas.microsoft.com/office/powerpoint/2010/main" val="210641455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cstate="print"/>
          <a:srcRect/>
          <a:stretch>
            <a:fillRect/>
          </a:stretch>
        </p:blipFill>
        <p:spPr bwMode="auto">
          <a:xfrm>
            <a:off x="0" y="-84138"/>
            <a:ext cx="9144000" cy="166688"/>
          </a:xfrm>
          <a:prstGeom prst="rect">
            <a:avLst/>
          </a:prstGeom>
          <a:noFill/>
          <a:ln w="9360">
            <a:noFill/>
            <a:miter lim="800000"/>
            <a:headEnd/>
            <a:tailEnd/>
          </a:ln>
          <a:effectLst/>
        </p:spPr>
      </p:pic>
      <p:sp>
        <p:nvSpPr>
          <p:cNvPr id="5122" name="Rectangle 2"/>
          <p:cNvSpPr>
            <a:spLocks noChangeArrowheads="1"/>
          </p:cNvSpPr>
          <p:nvPr/>
        </p:nvSpPr>
        <p:spPr bwMode="auto">
          <a:xfrm>
            <a:off x="468313" y="101412"/>
            <a:ext cx="7056437" cy="892552"/>
          </a:xfrm>
          <a:prstGeom prst="rect">
            <a:avLst/>
          </a:prstGeom>
          <a:noFill/>
          <a:ln w="9525">
            <a:noFill/>
            <a:round/>
            <a:headEnd/>
            <a:tailEnd/>
          </a:ln>
          <a:effectLst/>
        </p:spPr>
        <p:txBody>
          <a:bodyPr anchor="ctr">
            <a:spAutoFit/>
          </a:bodyPr>
          <a:lstStyle/>
          <a:p>
            <a:pPr hangingPunct="1">
              <a:lnSpc>
                <a:spcPct val="100000"/>
              </a:lnSpc>
              <a:tabLst>
                <a:tab pos="723900" algn="l"/>
                <a:tab pos="1447800" algn="l"/>
                <a:tab pos="2171700" algn="l"/>
                <a:tab pos="2895600" algn="l"/>
                <a:tab pos="3619500" algn="l"/>
                <a:tab pos="4343400" algn="l"/>
                <a:tab pos="5067300" algn="l"/>
                <a:tab pos="5791200" algn="l"/>
                <a:tab pos="6515100" algn="l"/>
              </a:tabLst>
            </a:pPr>
            <a:r>
              <a:rPr lang="es-CL" sz="2000" b="1" dirty="0">
                <a:solidFill>
                  <a:srgbClr val="24496E"/>
                </a:solidFill>
                <a:latin typeface="Flama Bold" charset="0"/>
                <a:ea typeface="ＭＳ Ｐゴシック" pitchFamily="1" charset="0"/>
                <a:cs typeface="ＭＳ Ｐゴシック" pitchFamily="1" charset="0"/>
              </a:rPr>
              <a:t>Encuentro Derechos Humanos</a:t>
            </a:r>
          </a:p>
          <a:p>
            <a:pPr hangingPunct="1">
              <a:lnSpc>
                <a:spcPct val="100000"/>
              </a:lnSpc>
              <a:tabLst>
                <a:tab pos="723900" algn="l"/>
                <a:tab pos="1447800" algn="l"/>
                <a:tab pos="2171700" algn="l"/>
                <a:tab pos="2895600" algn="l"/>
                <a:tab pos="3619500" algn="l"/>
                <a:tab pos="4343400" algn="l"/>
                <a:tab pos="5067300" algn="l"/>
                <a:tab pos="5791200" algn="l"/>
                <a:tab pos="6515100" algn="l"/>
              </a:tabLst>
            </a:pPr>
            <a:r>
              <a:rPr lang="es-CL" sz="1600" dirty="0">
                <a:solidFill>
                  <a:srgbClr val="24496E"/>
                </a:solidFill>
                <a:latin typeface="Flama Bold" charset="0"/>
                <a:ea typeface="ＭＳ Ｐゴシック" pitchFamily="1" charset="0"/>
                <a:cs typeface="ＭＳ Ｐゴシック" pitchFamily="1" charset="0"/>
              </a:rPr>
              <a:t>Santiago, </a:t>
            </a:r>
            <a:r>
              <a:rPr lang="es-CL" sz="1600" dirty="0" smtClean="0">
                <a:solidFill>
                  <a:srgbClr val="24496E"/>
                </a:solidFill>
                <a:latin typeface="Flama Bold" charset="0"/>
                <a:ea typeface="ＭＳ Ｐゴシック" pitchFamily="1" charset="0"/>
                <a:cs typeface="ＭＳ Ｐゴシック" pitchFamily="1" charset="0"/>
              </a:rPr>
              <a:t>19 </a:t>
            </a:r>
            <a:r>
              <a:rPr lang="es-CL" sz="1600" dirty="0">
                <a:solidFill>
                  <a:srgbClr val="24496E"/>
                </a:solidFill>
                <a:latin typeface="Flama Bold" charset="0"/>
                <a:ea typeface="ＭＳ Ｐゴシック" pitchFamily="1" charset="0"/>
                <a:cs typeface="ＭＳ Ｐゴシック" pitchFamily="1" charset="0"/>
              </a:rPr>
              <a:t>de </a:t>
            </a:r>
            <a:r>
              <a:rPr lang="es-CL" sz="1600" dirty="0" smtClean="0">
                <a:solidFill>
                  <a:srgbClr val="24496E"/>
                </a:solidFill>
                <a:latin typeface="Flama Bold" charset="0"/>
                <a:ea typeface="ＭＳ Ｐゴシック" pitchFamily="1" charset="0"/>
                <a:cs typeface="ＭＳ Ｐゴシック" pitchFamily="1" charset="0"/>
              </a:rPr>
              <a:t>mayo 2015</a:t>
            </a:r>
            <a:endParaRPr lang="es-CL" sz="1600" dirty="0">
              <a:solidFill>
                <a:srgbClr val="24496E"/>
              </a:solidFill>
              <a:latin typeface="Flama Bold" charset="0"/>
              <a:ea typeface="ＭＳ Ｐゴシック" pitchFamily="1" charset="0"/>
              <a:cs typeface="ＭＳ Ｐゴシック" pitchFamily="1" charset="0"/>
            </a:endParaRPr>
          </a:p>
          <a:p>
            <a:pPr>
              <a:tabLst>
                <a:tab pos="723900" algn="l"/>
                <a:tab pos="1447800" algn="l"/>
                <a:tab pos="2171700" algn="l"/>
                <a:tab pos="2895600" algn="l"/>
                <a:tab pos="3619500" algn="l"/>
                <a:tab pos="4343400" algn="l"/>
                <a:tab pos="5067300" algn="l"/>
                <a:tab pos="5791200" algn="l"/>
                <a:tab pos="6515100" algn="l"/>
              </a:tabLst>
            </a:pPr>
            <a:r>
              <a:rPr lang="es-CL" sz="1600" dirty="0" err="1" smtClean="0">
                <a:solidFill>
                  <a:srgbClr val="24496E"/>
                </a:solidFill>
                <a:latin typeface="Flama Bold" charset="0"/>
                <a:ea typeface="ＭＳ Ｐゴシック" pitchFamily="1" charset="0"/>
                <a:cs typeface="ＭＳ Ｐゴシック" pitchFamily="1" charset="0"/>
              </a:rPr>
              <a:t>Sofofa</a:t>
            </a:r>
            <a:endParaRPr lang="es-CL" sz="1600" dirty="0">
              <a:solidFill>
                <a:srgbClr val="24496E"/>
              </a:solidFill>
              <a:latin typeface="Flama Bold" charset="0"/>
              <a:ea typeface="ＭＳ Ｐゴシック" pitchFamily="1" charset="0"/>
              <a:cs typeface="ＭＳ Ｐゴシック" pitchFamily="1" charset="0"/>
            </a:endParaRPr>
          </a:p>
        </p:txBody>
      </p:sp>
      <p:sp>
        <p:nvSpPr>
          <p:cNvPr id="5124" name="Line 4"/>
          <p:cNvSpPr>
            <a:spLocks noChangeShapeType="1"/>
          </p:cNvSpPr>
          <p:nvPr/>
        </p:nvSpPr>
        <p:spPr bwMode="auto">
          <a:xfrm>
            <a:off x="-107950" y="1123950"/>
            <a:ext cx="9432925" cy="1588"/>
          </a:xfrm>
          <a:prstGeom prst="line">
            <a:avLst/>
          </a:prstGeom>
          <a:noFill/>
          <a:ln w="9360">
            <a:solidFill>
              <a:srgbClr val="BFBFBF"/>
            </a:solidFill>
            <a:round/>
            <a:headEnd/>
            <a:tailEnd/>
          </a:ln>
          <a:effectLst/>
        </p:spPr>
        <p:txBody>
          <a:bodyPr/>
          <a:lstStyle/>
          <a:p>
            <a:endParaRPr lang="es-CL"/>
          </a:p>
        </p:txBody>
      </p:sp>
      <p:sp>
        <p:nvSpPr>
          <p:cNvPr id="5125" name="Rectangle 5"/>
          <p:cNvSpPr>
            <a:spLocks noChangeArrowheads="1"/>
          </p:cNvSpPr>
          <p:nvPr/>
        </p:nvSpPr>
        <p:spPr bwMode="auto">
          <a:xfrm>
            <a:off x="601663" y="1196975"/>
            <a:ext cx="7786687" cy="5256213"/>
          </a:xfrm>
          <a:prstGeom prst="rect">
            <a:avLst/>
          </a:prstGeom>
          <a:noFill/>
          <a:ln w="9525">
            <a:noFill/>
            <a:round/>
            <a:headEnd/>
            <a:tailEnd/>
          </a:ln>
          <a:effectLst/>
        </p:spPr>
        <p:txBody>
          <a:bodyPr/>
          <a:lstStyle/>
          <a:p>
            <a:pPr algn="just" hangingPunct="1">
              <a:lnSpc>
                <a:spcPct val="100000"/>
              </a:lnSpc>
              <a:spcBef>
                <a:spcPts val="638"/>
              </a:spcBef>
              <a:tabLst>
                <a:tab pos="723900" algn="l"/>
                <a:tab pos="1447800" algn="l"/>
                <a:tab pos="2171700" algn="l"/>
                <a:tab pos="2895600" algn="l"/>
                <a:tab pos="3619500" algn="l"/>
                <a:tab pos="4343400" algn="l"/>
                <a:tab pos="5067300" algn="l"/>
                <a:tab pos="5791200" algn="l"/>
                <a:tab pos="6515100" algn="l"/>
                <a:tab pos="7239000" algn="l"/>
              </a:tabLst>
            </a:pPr>
            <a:endParaRPr lang="es-CL">
              <a:solidFill>
                <a:srgbClr val="000000"/>
              </a:solidFill>
              <a:ea typeface="DejaVu Sans" charset="0"/>
              <a:cs typeface="DejaVu Sans" charset="0"/>
            </a:endParaRPr>
          </a:p>
          <a:p>
            <a:pPr algn="just" hangingPunct="1">
              <a:lnSpc>
                <a:spcPct val="100000"/>
              </a:lnSpc>
              <a:spcBef>
                <a:spcPts val="638"/>
              </a:spcBef>
              <a:tabLst>
                <a:tab pos="723900" algn="l"/>
                <a:tab pos="1447800" algn="l"/>
                <a:tab pos="2171700" algn="l"/>
                <a:tab pos="2895600" algn="l"/>
                <a:tab pos="3619500" algn="l"/>
                <a:tab pos="4343400" algn="l"/>
                <a:tab pos="5067300" algn="l"/>
                <a:tab pos="5791200" algn="l"/>
                <a:tab pos="6515100" algn="l"/>
                <a:tab pos="7239000" algn="l"/>
              </a:tabLst>
            </a:pPr>
            <a:endParaRPr lang="es-CL">
              <a:solidFill>
                <a:srgbClr val="000000"/>
              </a:solidFill>
              <a:ea typeface="DejaVu Sans" charset="0"/>
              <a:cs typeface="DejaVu Sans" charset="0"/>
            </a:endParaRPr>
          </a:p>
          <a:p>
            <a:pPr algn="just" hangingPunct="1">
              <a:lnSpc>
                <a:spcPct val="100000"/>
              </a:lnSpc>
              <a:spcBef>
                <a:spcPts val="638"/>
              </a:spcBef>
              <a:tabLst>
                <a:tab pos="723900" algn="l"/>
                <a:tab pos="1447800" algn="l"/>
                <a:tab pos="2171700" algn="l"/>
                <a:tab pos="2895600" algn="l"/>
                <a:tab pos="3619500" algn="l"/>
                <a:tab pos="4343400" algn="l"/>
                <a:tab pos="5067300" algn="l"/>
                <a:tab pos="5791200" algn="l"/>
                <a:tab pos="6515100" algn="l"/>
                <a:tab pos="7239000" algn="l"/>
              </a:tabLst>
            </a:pPr>
            <a:endParaRPr lang="es-CL">
              <a:solidFill>
                <a:srgbClr val="000000"/>
              </a:solidFill>
              <a:ea typeface="DejaVu Sans" charset="0"/>
              <a:cs typeface="DejaVu Sans" charset="0"/>
            </a:endParaRPr>
          </a:p>
          <a:p>
            <a:pPr algn="just" hangingPunct="1">
              <a:lnSpc>
                <a:spcPct val="80000"/>
              </a:lnSpc>
              <a:spcBef>
                <a:spcPts val="638"/>
              </a:spcBef>
              <a:tabLst>
                <a:tab pos="723900" algn="l"/>
                <a:tab pos="1447800" algn="l"/>
                <a:tab pos="2171700" algn="l"/>
                <a:tab pos="2895600" algn="l"/>
                <a:tab pos="3619500" algn="l"/>
                <a:tab pos="4343400" algn="l"/>
                <a:tab pos="5067300" algn="l"/>
                <a:tab pos="5791200" algn="l"/>
                <a:tab pos="6515100" algn="l"/>
                <a:tab pos="7239000" algn="l"/>
              </a:tabLst>
            </a:pPr>
            <a:endParaRPr lang="es-CL">
              <a:solidFill>
                <a:srgbClr val="000000"/>
              </a:solidFill>
              <a:ea typeface="DejaVu Sans" charset="0"/>
              <a:cs typeface="DejaVu Sans" charset="0"/>
            </a:endParaRPr>
          </a:p>
          <a:p>
            <a:pPr algn="just" hangingPunct="1">
              <a:lnSpc>
                <a:spcPct val="90000"/>
              </a:lnSpc>
              <a:spcBef>
                <a:spcPts val="638"/>
              </a:spcBef>
              <a:tabLst>
                <a:tab pos="723900" algn="l"/>
                <a:tab pos="1447800" algn="l"/>
                <a:tab pos="2171700" algn="l"/>
                <a:tab pos="2895600" algn="l"/>
                <a:tab pos="3619500" algn="l"/>
                <a:tab pos="4343400" algn="l"/>
                <a:tab pos="5067300" algn="l"/>
                <a:tab pos="5791200" algn="l"/>
                <a:tab pos="6515100" algn="l"/>
                <a:tab pos="7239000" algn="l"/>
              </a:tabLst>
            </a:pPr>
            <a:endParaRPr lang="es-CL">
              <a:solidFill>
                <a:srgbClr val="000000"/>
              </a:solidFill>
              <a:ea typeface="DejaVu Sans" charset="0"/>
              <a:cs typeface="DejaVu Sans" charset="0"/>
            </a:endParaRPr>
          </a:p>
        </p:txBody>
      </p:sp>
      <p:pic>
        <p:nvPicPr>
          <p:cNvPr id="2" name="Image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042" y="2276872"/>
            <a:ext cx="4099411" cy="3168352"/>
          </a:xfrm>
          <a:prstGeom prst="rect">
            <a:avLst/>
          </a:prstGeom>
        </p:spPr>
      </p:pic>
      <p:pic>
        <p:nvPicPr>
          <p:cNvPr id="3" name="Imagen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57353" y="2254811"/>
            <a:ext cx="4718038" cy="3190413"/>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cstate="print"/>
          <a:srcRect/>
          <a:stretch>
            <a:fillRect/>
          </a:stretch>
        </p:blipFill>
        <p:spPr bwMode="auto">
          <a:xfrm>
            <a:off x="0" y="-84138"/>
            <a:ext cx="9144000" cy="166688"/>
          </a:xfrm>
          <a:prstGeom prst="rect">
            <a:avLst/>
          </a:prstGeom>
          <a:noFill/>
          <a:ln w="9360">
            <a:noFill/>
            <a:miter lim="800000"/>
            <a:headEnd/>
            <a:tailEnd/>
          </a:ln>
          <a:effectLst/>
        </p:spPr>
      </p:pic>
      <p:sp>
        <p:nvSpPr>
          <p:cNvPr id="5122" name="Rectangle 2"/>
          <p:cNvSpPr>
            <a:spLocks noChangeArrowheads="1"/>
          </p:cNvSpPr>
          <p:nvPr/>
        </p:nvSpPr>
        <p:spPr bwMode="auto">
          <a:xfrm>
            <a:off x="468313" y="101412"/>
            <a:ext cx="7056437" cy="892552"/>
          </a:xfrm>
          <a:prstGeom prst="rect">
            <a:avLst/>
          </a:prstGeom>
          <a:noFill/>
          <a:ln w="9525">
            <a:noFill/>
            <a:round/>
            <a:headEnd/>
            <a:tailEnd/>
          </a:ln>
          <a:effectLst/>
        </p:spPr>
        <p:txBody>
          <a:bodyPr anchor="ctr">
            <a:spAutoFit/>
          </a:bodyPr>
          <a:lstStyle/>
          <a:p>
            <a:pPr hangingPunct="1">
              <a:lnSpc>
                <a:spcPct val="100000"/>
              </a:lnSpc>
              <a:tabLst>
                <a:tab pos="723900" algn="l"/>
                <a:tab pos="1447800" algn="l"/>
                <a:tab pos="2171700" algn="l"/>
                <a:tab pos="2895600" algn="l"/>
                <a:tab pos="3619500" algn="l"/>
                <a:tab pos="4343400" algn="l"/>
                <a:tab pos="5067300" algn="l"/>
                <a:tab pos="5791200" algn="l"/>
                <a:tab pos="6515100" algn="l"/>
              </a:tabLst>
            </a:pPr>
            <a:r>
              <a:rPr lang="es-CL" sz="2000" b="1" dirty="0">
                <a:solidFill>
                  <a:srgbClr val="24496E"/>
                </a:solidFill>
                <a:latin typeface="Flama Bold" charset="0"/>
                <a:ea typeface="ＭＳ Ｐゴシック" pitchFamily="1" charset="0"/>
                <a:cs typeface="ＭＳ Ｐゴシック" pitchFamily="1" charset="0"/>
              </a:rPr>
              <a:t>Encuentro Derechos Humanos</a:t>
            </a:r>
          </a:p>
          <a:p>
            <a:pPr hangingPunct="1">
              <a:lnSpc>
                <a:spcPct val="100000"/>
              </a:lnSpc>
              <a:tabLst>
                <a:tab pos="723900" algn="l"/>
                <a:tab pos="1447800" algn="l"/>
                <a:tab pos="2171700" algn="l"/>
                <a:tab pos="2895600" algn="l"/>
                <a:tab pos="3619500" algn="l"/>
                <a:tab pos="4343400" algn="l"/>
                <a:tab pos="5067300" algn="l"/>
                <a:tab pos="5791200" algn="l"/>
                <a:tab pos="6515100" algn="l"/>
              </a:tabLst>
            </a:pPr>
            <a:r>
              <a:rPr lang="es-CL" sz="1600" dirty="0">
                <a:solidFill>
                  <a:srgbClr val="24496E"/>
                </a:solidFill>
                <a:latin typeface="Flama Bold" charset="0"/>
                <a:ea typeface="ＭＳ Ｐゴシック" pitchFamily="1" charset="0"/>
                <a:cs typeface="ＭＳ Ｐゴシック" pitchFamily="1" charset="0"/>
              </a:rPr>
              <a:t>Santiago, </a:t>
            </a:r>
            <a:r>
              <a:rPr lang="es-CL" sz="1600" dirty="0" smtClean="0">
                <a:solidFill>
                  <a:srgbClr val="24496E"/>
                </a:solidFill>
                <a:latin typeface="Flama Bold" charset="0"/>
                <a:ea typeface="ＭＳ Ｐゴシック" pitchFamily="1" charset="0"/>
                <a:cs typeface="ＭＳ Ｐゴシック" pitchFamily="1" charset="0"/>
              </a:rPr>
              <a:t>19 </a:t>
            </a:r>
            <a:r>
              <a:rPr lang="es-CL" sz="1600" dirty="0">
                <a:solidFill>
                  <a:srgbClr val="24496E"/>
                </a:solidFill>
                <a:latin typeface="Flama Bold" charset="0"/>
                <a:ea typeface="ＭＳ Ｐゴシック" pitchFamily="1" charset="0"/>
                <a:cs typeface="ＭＳ Ｐゴシック" pitchFamily="1" charset="0"/>
              </a:rPr>
              <a:t>de </a:t>
            </a:r>
            <a:r>
              <a:rPr lang="es-CL" sz="1600" dirty="0" smtClean="0">
                <a:solidFill>
                  <a:srgbClr val="24496E"/>
                </a:solidFill>
                <a:latin typeface="Flama Bold" charset="0"/>
                <a:ea typeface="ＭＳ Ｐゴシック" pitchFamily="1" charset="0"/>
                <a:cs typeface="ＭＳ Ｐゴシック" pitchFamily="1" charset="0"/>
              </a:rPr>
              <a:t>mayo 2015</a:t>
            </a:r>
            <a:endParaRPr lang="es-CL" sz="1600" dirty="0">
              <a:solidFill>
                <a:srgbClr val="24496E"/>
              </a:solidFill>
              <a:latin typeface="Flama Bold" charset="0"/>
              <a:ea typeface="ＭＳ Ｐゴシック" pitchFamily="1" charset="0"/>
              <a:cs typeface="ＭＳ Ｐゴシック" pitchFamily="1" charset="0"/>
            </a:endParaRPr>
          </a:p>
          <a:p>
            <a:pPr>
              <a:tabLst>
                <a:tab pos="723900" algn="l"/>
                <a:tab pos="1447800" algn="l"/>
                <a:tab pos="2171700" algn="l"/>
                <a:tab pos="2895600" algn="l"/>
                <a:tab pos="3619500" algn="l"/>
                <a:tab pos="4343400" algn="l"/>
                <a:tab pos="5067300" algn="l"/>
                <a:tab pos="5791200" algn="l"/>
                <a:tab pos="6515100" algn="l"/>
              </a:tabLst>
            </a:pPr>
            <a:r>
              <a:rPr lang="es-CL" sz="1600" dirty="0" err="1" smtClean="0">
                <a:solidFill>
                  <a:srgbClr val="24496E"/>
                </a:solidFill>
                <a:latin typeface="Flama Bold" charset="0"/>
                <a:ea typeface="ＭＳ Ｐゴシック" pitchFamily="1" charset="0"/>
                <a:cs typeface="ＭＳ Ｐゴシック" pitchFamily="1" charset="0"/>
              </a:rPr>
              <a:t>Sofofa</a:t>
            </a:r>
            <a:r>
              <a:rPr lang="es-CL" sz="1600" dirty="0" smtClean="0">
                <a:solidFill>
                  <a:srgbClr val="24496E"/>
                </a:solidFill>
                <a:latin typeface="Flama Bold" charset="0"/>
                <a:ea typeface="ＭＳ Ｐゴシック" pitchFamily="1" charset="0"/>
                <a:cs typeface="ＭＳ Ｐゴシック" pitchFamily="1" charset="0"/>
              </a:rPr>
              <a:t> - </a:t>
            </a:r>
            <a:r>
              <a:rPr lang="es-CL" sz="1600" dirty="0" err="1" smtClean="0">
                <a:solidFill>
                  <a:srgbClr val="24496E"/>
                </a:solidFill>
                <a:latin typeface="Flama Bold" charset="0"/>
                <a:ea typeface="ＭＳ Ｐゴシック" pitchFamily="1" charset="0"/>
                <a:cs typeface="ＭＳ Ｐゴシック" pitchFamily="1" charset="0"/>
              </a:rPr>
              <a:t>Mailing</a:t>
            </a:r>
            <a:endParaRPr lang="es-CL" sz="1600" dirty="0">
              <a:solidFill>
                <a:srgbClr val="24496E"/>
              </a:solidFill>
              <a:latin typeface="Flama Bold" charset="0"/>
              <a:ea typeface="ＭＳ Ｐゴシック" pitchFamily="1" charset="0"/>
              <a:cs typeface="ＭＳ Ｐゴシック" pitchFamily="1" charset="0"/>
            </a:endParaRPr>
          </a:p>
        </p:txBody>
      </p:sp>
      <p:sp>
        <p:nvSpPr>
          <p:cNvPr id="5124" name="Line 4"/>
          <p:cNvSpPr>
            <a:spLocks noChangeShapeType="1"/>
          </p:cNvSpPr>
          <p:nvPr/>
        </p:nvSpPr>
        <p:spPr bwMode="auto">
          <a:xfrm>
            <a:off x="-107950" y="1123950"/>
            <a:ext cx="9432925" cy="1588"/>
          </a:xfrm>
          <a:prstGeom prst="line">
            <a:avLst/>
          </a:prstGeom>
          <a:noFill/>
          <a:ln w="9360">
            <a:solidFill>
              <a:srgbClr val="BFBFBF"/>
            </a:solidFill>
            <a:round/>
            <a:headEnd/>
            <a:tailEnd/>
          </a:ln>
          <a:effectLst/>
        </p:spPr>
        <p:txBody>
          <a:bodyPr/>
          <a:lstStyle/>
          <a:p>
            <a:endParaRPr lang="es-CL"/>
          </a:p>
        </p:txBody>
      </p:sp>
      <p:sp>
        <p:nvSpPr>
          <p:cNvPr id="5125" name="Rectangle 5"/>
          <p:cNvSpPr>
            <a:spLocks noChangeArrowheads="1"/>
          </p:cNvSpPr>
          <p:nvPr/>
        </p:nvSpPr>
        <p:spPr bwMode="auto">
          <a:xfrm>
            <a:off x="601663" y="1196975"/>
            <a:ext cx="7786687" cy="5256213"/>
          </a:xfrm>
          <a:prstGeom prst="rect">
            <a:avLst/>
          </a:prstGeom>
          <a:noFill/>
          <a:ln w="9525">
            <a:noFill/>
            <a:round/>
            <a:headEnd/>
            <a:tailEnd/>
          </a:ln>
          <a:effectLst/>
        </p:spPr>
        <p:txBody>
          <a:bodyPr/>
          <a:lstStyle/>
          <a:p>
            <a:pPr algn="just" hangingPunct="1">
              <a:lnSpc>
                <a:spcPct val="100000"/>
              </a:lnSpc>
              <a:spcBef>
                <a:spcPts val="638"/>
              </a:spcBef>
              <a:tabLst>
                <a:tab pos="723900" algn="l"/>
                <a:tab pos="1447800" algn="l"/>
                <a:tab pos="2171700" algn="l"/>
                <a:tab pos="2895600" algn="l"/>
                <a:tab pos="3619500" algn="l"/>
                <a:tab pos="4343400" algn="l"/>
                <a:tab pos="5067300" algn="l"/>
                <a:tab pos="5791200" algn="l"/>
                <a:tab pos="6515100" algn="l"/>
                <a:tab pos="7239000" algn="l"/>
              </a:tabLst>
            </a:pPr>
            <a:endParaRPr lang="es-CL">
              <a:solidFill>
                <a:srgbClr val="000000"/>
              </a:solidFill>
              <a:ea typeface="DejaVu Sans" charset="0"/>
              <a:cs typeface="DejaVu Sans" charset="0"/>
            </a:endParaRPr>
          </a:p>
          <a:p>
            <a:pPr algn="just" hangingPunct="1">
              <a:lnSpc>
                <a:spcPct val="100000"/>
              </a:lnSpc>
              <a:spcBef>
                <a:spcPts val="638"/>
              </a:spcBef>
              <a:tabLst>
                <a:tab pos="723900" algn="l"/>
                <a:tab pos="1447800" algn="l"/>
                <a:tab pos="2171700" algn="l"/>
                <a:tab pos="2895600" algn="l"/>
                <a:tab pos="3619500" algn="l"/>
                <a:tab pos="4343400" algn="l"/>
                <a:tab pos="5067300" algn="l"/>
                <a:tab pos="5791200" algn="l"/>
                <a:tab pos="6515100" algn="l"/>
                <a:tab pos="7239000" algn="l"/>
              </a:tabLst>
            </a:pPr>
            <a:endParaRPr lang="es-CL">
              <a:solidFill>
                <a:srgbClr val="000000"/>
              </a:solidFill>
              <a:ea typeface="DejaVu Sans" charset="0"/>
              <a:cs typeface="DejaVu Sans" charset="0"/>
            </a:endParaRPr>
          </a:p>
          <a:p>
            <a:pPr algn="just" hangingPunct="1">
              <a:lnSpc>
                <a:spcPct val="100000"/>
              </a:lnSpc>
              <a:spcBef>
                <a:spcPts val="638"/>
              </a:spcBef>
              <a:tabLst>
                <a:tab pos="723900" algn="l"/>
                <a:tab pos="1447800" algn="l"/>
                <a:tab pos="2171700" algn="l"/>
                <a:tab pos="2895600" algn="l"/>
                <a:tab pos="3619500" algn="l"/>
                <a:tab pos="4343400" algn="l"/>
                <a:tab pos="5067300" algn="l"/>
                <a:tab pos="5791200" algn="l"/>
                <a:tab pos="6515100" algn="l"/>
                <a:tab pos="7239000" algn="l"/>
              </a:tabLst>
            </a:pPr>
            <a:endParaRPr lang="es-CL">
              <a:solidFill>
                <a:srgbClr val="000000"/>
              </a:solidFill>
              <a:ea typeface="DejaVu Sans" charset="0"/>
              <a:cs typeface="DejaVu Sans" charset="0"/>
            </a:endParaRPr>
          </a:p>
          <a:p>
            <a:pPr algn="just" hangingPunct="1">
              <a:lnSpc>
                <a:spcPct val="80000"/>
              </a:lnSpc>
              <a:spcBef>
                <a:spcPts val="638"/>
              </a:spcBef>
              <a:tabLst>
                <a:tab pos="723900" algn="l"/>
                <a:tab pos="1447800" algn="l"/>
                <a:tab pos="2171700" algn="l"/>
                <a:tab pos="2895600" algn="l"/>
                <a:tab pos="3619500" algn="l"/>
                <a:tab pos="4343400" algn="l"/>
                <a:tab pos="5067300" algn="l"/>
                <a:tab pos="5791200" algn="l"/>
                <a:tab pos="6515100" algn="l"/>
                <a:tab pos="7239000" algn="l"/>
              </a:tabLst>
            </a:pPr>
            <a:endParaRPr lang="es-CL">
              <a:solidFill>
                <a:srgbClr val="000000"/>
              </a:solidFill>
              <a:ea typeface="DejaVu Sans" charset="0"/>
              <a:cs typeface="DejaVu Sans" charset="0"/>
            </a:endParaRPr>
          </a:p>
          <a:p>
            <a:pPr algn="just" hangingPunct="1">
              <a:lnSpc>
                <a:spcPct val="90000"/>
              </a:lnSpc>
              <a:spcBef>
                <a:spcPts val="638"/>
              </a:spcBef>
              <a:tabLst>
                <a:tab pos="723900" algn="l"/>
                <a:tab pos="1447800" algn="l"/>
                <a:tab pos="2171700" algn="l"/>
                <a:tab pos="2895600" algn="l"/>
                <a:tab pos="3619500" algn="l"/>
                <a:tab pos="4343400" algn="l"/>
                <a:tab pos="5067300" algn="l"/>
                <a:tab pos="5791200" algn="l"/>
                <a:tab pos="6515100" algn="l"/>
                <a:tab pos="7239000" algn="l"/>
              </a:tabLst>
            </a:pPr>
            <a:endParaRPr lang="es-CL">
              <a:solidFill>
                <a:srgbClr val="000000"/>
              </a:solidFill>
              <a:ea typeface="DejaVu Sans" charset="0"/>
              <a:cs typeface="DejaVu Sans" charset="0"/>
            </a:endParaRPr>
          </a:p>
        </p:txBody>
      </p:sp>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3768" y="1349607"/>
            <a:ext cx="4248472" cy="5371775"/>
          </a:xfrm>
          <a:prstGeom prst="rect">
            <a:avLst/>
          </a:prstGeom>
        </p:spPr>
      </p:pic>
    </p:spTree>
    <p:extLst>
      <p:ext uri="{BB962C8B-B14F-4D97-AF65-F5344CB8AC3E}">
        <p14:creationId xmlns:p14="http://schemas.microsoft.com/office/powerpoint/2010/main" val="426112479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cstate="print"/>
          <a:srcRect/>
          <a:stretch>
            <a:fillRect/>
          </a:stretch>
        </p:blipFill>
        <p:spPr bwMode="auto">
          <a:xfrm>
            <a:off x="0" y="-84138"/>
            <a:ext cx="9144000" cy="166688"/>
          </a:xfrm>
          <a:prstGeom prst="rect">
            <a:avLst/>
          </a:prstGeom>
          <a:noFill/>
          <a:ln w="9360">
            <a:noFill/>
            <a:miter lim="800000"/>
            <a:headEnd/>
            <a:tailEnd/>
          </a:ln>
          <a:effectLst/>
        </p:spPr>
      </p:pic>
      <p:sp>
        <p:nvSpPr>
          <p:cNvPr id="7170" name="Rectangle 2"/>
          <p:cNvSpPr>
            <a:spLocks noChangeArrowheads="1"/>
          </p:cNvSpPr>
          <p:nvPr/>
        </p:nvSpPr>
        <p:spPr bwMode="auto">
          <a:xfrm>
            <a:off x="682625" y="404813"/>
            <a:ext cx="6121400" cy="503237"/>
          </a:xfrm>
          <a:prstGeom prst="rect">
            <a:avLst/>
          </a:prstGeom>
          <a:noFill/>
          <a:ln w="9525">
            <a:noFill/>
            <a:round/>
            <a:headEnd/>
            <a:tailEnd/>
          </a:ln>
          <a:effectLst/>
        </p:spPr>
        <p:txBody>
          <a:bodyPr wrap="none" anchor="ctr"/>
          <a:lstStyle/>
          <a:p>
            <a:endParaRPr lang="es-CL"/>
          </a:p>
        </p:txBody>
      </p:sp>
      <p:sp>
        <p:nvSpPr>
          <p:cNvPr id="7172" name="Line 4"/>
          <p:cNvSpPr>
            <a:spLocks noChangeShapeType="1"/>
          </p:cNvSpPr>
          <p:nvPr/>
        </p:nvSpPr>
        <p:spPr bwMode="auto">
          <a:xfrm>
            <a:off x="-107950" y="1123950"/>
            <a:ext cx="9432925" cy="1588"/>
          </a:xfrm>
          <a:prstGeom prst="line">
            <a:avLst/>
          </a:prstGeom>
          <a:noFill/>
          <a:ln w="9360">
            <a:solidFill>
              <a:srgbClr val="BFBFBF"/>
            </a:solidFill>
            <a:round/>
            <a:headEnd/>
            <a:tailEnd/>
          </a:ln>
          <a:effectLst/>
        </p:spPr>
        <p:txBody>
          <a:bodyPr/>
          <a:lstStyle/>
          <a:p>
            <a:endParaRPr lang="es-CL"/>
          </a:p>
        </p:txBody>
      </p:sp>
      <p:sp>
        <p:nvSpPr>
          <p:cNvPr id="7173" name="Rectangle 5"/>
          <p:cNvSpPr>
            <a:spLocks noChangeArrowheads="1"/>
          </p:cNvSpPr>
          <p:nvPr/>
        </p:nvSpPr>
        <p:spPr bwMode="auto">
          <a:xfrm>
            <a:off x="601663" y="1196975"/>
            <a:ext cx="7786687" cy="5256213"/>
          </a:xfrm>
          <a:prstGeom prst="rect">
            <a:avLst/>
          </a:prstGeom>
          <a:noFill/>
          <a:ln w="9525">
            <a:noFill/>
            <a:round/>
            <a:headEnd/>
            <a:tailEnd/>
          </a:ln>
          <a:effectLst/>
        </p:spPr>
        <p:txBody>
          <a:bodyPr/>
          <a:lstStyle/>
          <a:p>
            <a:pPr algn="just" hangingPunct="1">
              <a:lnSpc>
                <a:spcPct val="100000"/>
              </a:lnSpc>
              <a:spcBef>
                <a:spcPts val="638"/>
              </a:spcBef>
              <a:tabLst>
                <a:tab pos="723900" algn="l"/>
                <a:tab pos="1447800" algn="l"/>
                <a:tab pos="2171700" algn="l"/>
                <a:tab pos="2895600" algn="l"/>
                <a:tab pos="3619500" algn="l"/>
                <a:tab pos="4343400" algn="l"/>
                <a:tab pos="5067300" algn="l"/>
                <a:tab pos="5791200" algn="l"/>
                <a:tab pos="6515100" algn="l"/>
                <a:tab pos="7239000" algn="l"/>
              </a:tabLst>
            </a:pPr>
            <a:endParaRPr lang="es-CL">
              <a:solidFill>
                <a:srgbClr val="000000"/>
              </a:solidFill>
              <a:ea typeface="DejaVu Sans" charset="0"/>
              <a:cs typeface="DejaVu Sans" charset="0"/>
            </a:endParaRPr>
          </a:p>
          <a:p>
            <a:pPr algn="just" hangingPunct="1">
              <a:lnSpc>
                <a:spcPct val="100000"/>
              </a:lnSpc>
              <a:spcBef>
                <a:spcPts val="638"/>
              </a:spcBef>
              <a:tabLst>
                <a:tab pos="723900" algn="l"/>
                <a:tab pos="1447800" algn="l"/>
                <a:tab pos="2171700" algn="l"/>
                <a:tab pos="2895600" algn="l"/>
                <a:tab pos="3619500" algn="l"/>
                <a:tab pos="4343400" algn="l"/>
                <a:tab pos="5067300" algn="l"/>
                <a:tab pos="5791200" algn="l"/>
                <a:tab pos="6515100" algn="l"/>
                <a:tab pos="7239000" algn="l"/>
              </a:tabLst>
            </a:pPr>
            <a:endParaRPr lang="es-CL">
              <a:solidFill>
                <a:srgbClr val="000000"/>
              </a:solidFill>
              <a:ea typeface="DejaVu Sans" charset="0"/>
              <a:cs typeface="DejaVu Sans" charset="0"/>
            </a:endParaRPr>
          </a:p>
          <a:p>
            <a:pPr algn="just" hangingPunct="1">
              <a:lnSpc>
                <a:spcPct val="100000"/>
              </a:lnSpc>
              <a:spcBef>
                <a:spcPts val="638"/>
              </a:spcBef>
              <a:tabLst>
                <a:tab pos="723900" algn="l"/>
                <a:tab pos="1447800" algn="l"/>
                <a:tab pos="2171700" algn="l"/>
                <a:tab pos="2895600" algn="l"/>
                <a:tab pos="3619500" algn="l"/>
                <a:tab pos="4343400" algn="l"/>
                <a:tab pos="5067300" algn="l"/>
                <a:tab pos="5791200" algn="l"/>
                <a:tab pos="6515100" algn="l"/>
                <a:tab pos="7239000" algn="l"/>
              </a:tabLst>
            </a:pPr>
            <a:endParaRPr lang="es-CL">
              <a:solidFill>
                <a:srgbClr val="000000"/>
              </a:solidFill>
              <a:ea typeface="DejaVu Sans" charset="0"/>
              <a:cs typeface="DejaVu Sans" charset="0"/>
            </a:endParaRPr>
          </a:p>
          <a:p>
            <a:pPr algn="just" hangingPunct="1">
              <a:lnSpc>
                <a:spcPct val="80000"/>
              </a:lnSpc>
              <a:spcBef>
                <a:spcPts val="638"/>
              </a:spcBef>
              <a:tabLst>
                <a:tab pos="723900" algn="l"/>
                <a:tab pos="1447800" algn="l"/>
                <a:tab pos="2171700" algn="l"/>
                <a:tab pos="2895600" algn="l"/>
                <a:tab pos="3619500" algn="l"/>
                <a:tab pos="4343400" algn="l"/>
                <a:tab pos="5067300" algn="l"/>
                <a:tab pos="5791200" algn="l"/>
                <a:tab pos="6515100" algn="l"/>
                <a:tab pos="7239000" algn="l"/>
              </a:tabLst>
            </a:pPr>
            <a:endParaRPr lang="es-CL">
              <a:solidFill>
                <a:srgbClr val="000000"/>
              </a:solidFill>
              <a:ea typeface="DejaVu Sans" charset="0"/>
              <a:cs typeface="DejaVu Sans" charset="0"/>
            </a:endParaRPr>
          </a:p>
          <a:p>
            <a:pPr algn="just" hangingPunct="1">
              <a:lnSpc>
                <a:spcPct val="90000"/>
              </a:lnSpc>
              <a:spcBef>
                <a:spcPts val="638"/>
              </a:spcBef>
              <a:tabLst>
                <a:tab pos="723900" algn="l"/>
                <a:tab pos="1447800" algn="l"/>
                <a:tab pos="2171700" algn="l"/>
                <a:tab pos="2895600" algn="l"/>
                <a:tab pos="3619500" algn="l"/>
                <a:tab pos="4343400" algn="l"/>
                <a:tab pos="5067300" algn="l"/>
                <a:tab pos="5791200" algn="l"/>
                <a:tab pos="6515100" algn="l"/>
                <a:tab pos="7239000" algn="l"/>
              </a:tabLst>
            </a:pPr>
            <a:endParaRPr lang="es-CL">
              <a:solidFill>
                <a:srgbClr val="000000"/>
              </a:solidFill>
              <a:ea typeface="DejaVu Sans" charset="0"/>
              <a:cs typeface="DejaVu Sans" charset="0"/>
            </a:endParaRPr>
          </a:p>
        </p:txBody>
      </p:sp>
      <p:sp>
        <p:nvSpPr>
          <p:cNvPr id="7174" name="Rectangle 6"/>
          <p:cNvSpPr>
            <a:spLocks noChangeArrowheads="1"/>
          </p:cNvSpPr>
          <p:nvPr/>
        </p:nvSpPr>
        <p:spPr bwMode="auto">
          <a:xfrm>
            <a:off x="754063" y="1349375"/>
            <a:ext cx="7786687" cy="4743450"/>
          </a:xfrm>
          <a:prstGeom prst="rect">
            <a:avLst/>
          </a:prstGeom>
          <a:noFill/>
          <a:ln w="9525">
            <a:noFill/>
            <a:round/>
            <a:headEnd/>
            <a:tailEnd/>
          </a:ln>
          <a:effectLst/>
        </p:spPr>
        <p:txBody>
          <a:bodyPr/>
          <a:lstStyle/>
          <a:p>
            <a:pPr algn="just" hangingPunct="1">
              <a:lnSpc>
                <a:spcPct val="100000"/>
              </a:lnSpc>
              <a:spcBef>
                <a:spcPts val="638"/>
              </a:spcBef>
              <a:tabLst>
                <a:tab pos="723900" algn="l"/>
                <a:tab pos="1447800" algn="l"/>
                <a:tab pos="2171700" algn="l"/>
                <a:tab pos="2895600" algn="l"/>
                <a:tab pos="3619500" algn="l"/>
                <a:tab pos="4343400" algn="l"/>
                <a:tab pos="5067300" algn="l"/>
                <a:tab pos="5791200" algn="l"/>
                <a:tab pos="6515100" algn="l"/>
                <a:tab pos="7239000" algn="l"/>
              </a:tabLst>
            </a:pPr>
            <a:endParaRPr lang="es-CL">
              <a:solidFill>
                <a:srgbClr val="000000"/>
              </a:solidFill>
              <a:ea typeface="DejaVu Sans" charset="0"/>
              <a:cs typeface="DejaVu Sans" charset="0"/>
            </a:endParaRPr>
          </a:p>
          <a:p>
            <a:pPr algn="just" hangingPunct="1">
              <a:lnSpc>
                <a:spcPct val="100000"/>
              </a:lnSpc>
              <a:spcBef>
                <a:spcPts val="638"/>
              </a:spcBef>
              <a:tabLst>
                <a:tab pos="723900" algn="l"/>
                <a:tab pos="1447800" algn="l"/>
                <a:tab pos="2171700" algn="l"/>
                <a:tab pos="2895600" algn="l"/>
                <a:tab pos="3619500" algn="l"/>
                <a:tab pos="4343400" algn="l"/>
                <a:tab pos="5067300" algn="l"/>
                <a:tab pos="5791200" algn="l"/>
                <a:tab pos="6515100" algn="l"/>
                <a:tab pos="7239000" algn="l"/>
              </a:tabLst>
            </a:pPr>
            <a:endParaRPr lang="es-CL">
              <a:solidFill>
                <a:srgbClr val="000000"/>
              </a:solidFill>
              <a:ea typeface="DejaVu Sans" charset="0"/>
              <a:cs typeface="DejaVu Sans" charset="0"/>
            </a:endParaRPr>
          </a:p>
          <a:p>
            <a:pPr algn="just" hangingPunct="1">
              <a:lnSpc>
                <a:spcPct val="100000"/>
              </a:lnSpc>
              <a:spcBef>
                <a:spcPts val="638"/>
              </a:spcBef>
              <a:tabLst>
                <a:tab pos="723900" algn="l"/>
                <a:tab pos="1447800" algn="l"/>
                <a:tab pos="2171700" algn="l"/>
                <a:tab pos="2895600" algn="l"/>
                <a:tab pos="3619500" algn="l"/>
                <a:tab pos="4343400" algn="l"/>
                <a:tab pos="5067300" algn="l"/>
                <a:tab pos="5791200" algn="l"/>
                <a:tab pos="6515100" algn="l"/>
                <a:tab pos="7239000" algn="l"/>
              </a:tabLst>
            </a:pPr>
            <a:endParaRPr lang="es-CL">
              <a:solidFill>
                <a:srgbClr val="000000"/>
              </a:solidFill>
              <a:ea typeface="DejaVu Sans" charset="0"/>
              <a:cs typeface="DejaVu Sans" charset="0"/>
            </a:endParaRPr>
          </a:p>
          <a:p>
            <a:pPr algn="just" hangingPunct="1">
              <a:lnSpc>
                <a:spcPct val="100000"/>
              </a:lnSpc>
              <a:spcBef>
                <a:spcPts val="638"/>
              </a:spcBef>
              <a:tabLst>
                <a:tab pos="723900" algn="l"/>
                <a:tab pos="1447800" algn="l"/>
                <a:tab pos="2171700" algn="l"/>
                <a:tab pos="2895600" algn="l"/>
                <a:tab pos="3619500" algn="l"/>
                <a:tab pos="4343400" algn="l"/>
                <a:tab pos="5067300" algn="l"/>
                <a:tab pos="5791200" algn="l"/>
                <a:tab pos="6515100" algn="l"/>
                <a:tab pos="7239000" algn="l"/>
              </a:tabLst>
            </a:pPr>
            <a:endParaRPr lang="es-CL">
              <a:solidFill>
                <a:srgbClr val="000000"/>
              </a:solidFill>
              <a:ea typeface="DejaVu Sans" charset="0"/>
              <a:cs typeface="DejaVu Sans" charset="0"/>
            </a:endParaRPr>
          </a:p>
          <a:p>
            <a:pPr algn="just" hangingPunct="1">
              <a:lnSpc>
                <a:spcPct val="100000"/>
              </a:lnSpc>
              <a:spcBef>
                <a:spcPts val="638"/>
              </a:spcBef>
              <a:tabLst>
                <a:tab pos="723900" algn="l"/>
                <a:tab pos="1447800" algn="l"/>
                <a:tab pos="2171700" algn="l"/>
                <a:tab pos="2895600" algn="l"/>
                <a:tab pos="3619500" algn="l"/>
                <a:tab pos="4343400" algn="l"/>
                <a:tab pos="5067300" algn="l"/>
                <a:tab pos="5791200" algn="l"/>
                <a:tab pos="6515100" algn="l"/>
                <a:tab pos="7239000" algn="l"/>
              </a:tabLst>
            </a:pPr>
            <a:endParaRPr lang="es-CL">
              <a:solidFill>
                <a:srgbClr val="000000"/>
              </a:solidFill>
              <a:ea typeface="DejaVu Sans" charset="0"/>
              <a:cs typeface="DejaVu Sans" charset="0"/>
            </a:endParaRPr>
          </a:p>
          <a:p>
            <a:pPr algn="just" hangingPunct="1">
              <a:lnSpc>
                <a:spcPct val="100000"/>
              </a:lnSpc>
              <a:spcBef>
                <a:spcPts val="638"/>
              </a:spcBef>
              <a:tabLst>
                <a:tab pos="723900" algn="l"/>
                <a:tab pos="1447800" algn="l"/>
                <a:tab pos="2171700" algn="l"/>
                <a:tab pos="2895600" algn="l"/>
                <a:tab pos="3619500" algn="l"/>
                <a:tab pos="4343400" algn="l"/>
                <a:tab pos="5067300" algn="l"/>
                <a:tab pos="5791200" algn="l"/>
                <a:tab pos="6515100" algn="l"/>
                <a:tab pos="7239000" algn="l"/>
              </a:tabLst>
            </a:pPr>
            <a:endParaRPr lang="es-CL">
              <a:solidFill>
                <a:srgbClr val="000000"/>
              </a:solidFill>
              <a:ea typeface="DejaVu Sans" charset="0"/>
              <a:cs typeface="DejaVu Sans" charset="0"/>
            </a:endParaRPr>
          </a:p>
          <a:p>
            <a:pPr algn="just" hangingPunct="1">
              <a:lnSpc>
                <a:spcPct val="100000"/>
              </a:lnSpc>
              <a:spcBef>
                <a:spcPts val="638"/>
              </a:spcBef>
              <a:tabLst>
                <a:tab pos="723900" algn="l"/>
                <a:tab pos="1447800" algn="l"/>
                <a:tab pos="2171700" algn="l"/>
                <a:tab pos="2895600" algn="l"/>
                <a:tab pos="3619500" algn="l"/>
                <a:tab pos="4343400" algn="l"/>
                <a:tab pos="5067300" algn="l"/>
                <a:tab pos="5791200" algn="l"/>
                <a:tab pos="6515100" algn="l"/>
                <a:tab pos="7239000" algn="l"/>
              </a:tabLst>
            </a:pPr>
            <a:endParaRPr lang="es-CL">
              <a:solidFill>
                <a:srgbClr val="000000"/>
              </a:solidFill>
              <a:ea typeface="DejaVu Sans" charset="0"/>
              <a:cs typeface="DejaVu Sans" charset="0"/>
            </a:endParaRPr>
          </a:p>
          <a:p>
            <a:pPr algn="just" hangingPunct="1">
              <a:lnSpc>
                <a:spcPct val="80000"/>
              </a:lnSpc>
              <a:spcBef>
                <a:spcPts val="638"/>
              </a:spcBef>
              <a:tabLst>
                <a:tab pos="723900" algn="l"/>
                <a:tab pos="1447800" algn="l"/>
                <a:tab pos="2171700" algn="l"/>
                <a:tab pos="2895600" algn="l"/>
                <a:tab pos="3619500" algn="l"/>
                <a:tab pos="4343400" algn="l"/>
                <a:tab pos="5067300" algn="l"/>
                <a:tab pos="5791200" algn="l"/>
                <a:tab pos="6515100" algn="l"/>
                <a:tab pos="7239000" algn="l"/>
              </a:tabLst>
            </a:pPr>
            <a:endParaRPr lang="es-CL">
              <a:solidFill>
                <a:srgbClr val="000000"/>
              </a:solidFill>
              <a:ea typeface="DejaVu Sans" charset="0"/>
              <a:cs typeface="DejaVu Sans" charset="0"/>
            </a:endParaRPr>
          </a:p>
          <a:p>
            <a:pPr algn="just" hangingPunct="1">
              <a:lnSpc>
                <a:spcPct val="90000"/>
              </a:lnSpc>
              <a:spcBef>
                <a:spcPts val="638"/>
              </a:spcBef>
              <a:tabLst>
                <a:tab pos="723900" algn="l"/>
                <a:tab pos="1447800" algn="l"/>
                <a:tab pos="2171700" algn="l"/>
                <a:tab pos="2895600" algn="l"/>
                <a:tab pos="3619500" algn="l"/>
                <a:tab pos="4343400" algn="l"/>
                <a:tab pos="5067300" algn="l"/>
                <a:tab pos="5791200" algn="l"/>
                <a:tab pos="6515100" algn="l"/>
                <a:tab pos="7239000" algn="l"/>
              </a:tabLst>
            </a:pPr>
            <a:endParaRPr lang="es-CL">
              <a:solidFill>
                <a:srgbClr val="000000"/>
              </a:solidFill>
              <a:ea typeface="DejaVu Sans" charset="0"/>
              <a:cs typeface="DejaVu Sans" charset="0"/>
            </a:endParaRPr>
          </a:p>
        </p:txBody>
      </p:sp>
      <p:sp>
        <p:nvSpPr>
          <p:cNvPr id="7177" name="Rectangle 9"/>
          <p:cNvSpPr>
            <a:spLocks noChangeArrowheads="1"/>
          </p:cNvSpPr>
          <p:nvPr/>
        </p:nvSpPr>
        <p:spPr bwMode="auto">
          <a:xfrm>
            <a:off x="468313" y="101412"/>
            <a:ext cx="7056437" cy="892552"/>
          </a:xfrm>
          <a:prstGeom prst="rect">
            <a:avLst/>
          </a:prstGeom>
          <a:noFill/>
          <a:ln w="9525">
            <a:noFill/>
            <a:round/>
            <a:headEnd/>
            <a:tailEnd/>
          </a:ln>
          <a:effectLst/>
        </p:spPr>
        <p:txBody>
          <a:bodyPr anchor="ctr">
            <a:spAutoFit/>
          </a:bodyPr>
          <a:lstStyle/>
          <a:p>
            <a:pPr hangingPunct="1">
              <a:lnSpc>
                <a:spcPct val="100000"/>
              </a:lnSpc>
              <a:tabLst>
                <a:tab pos="723900" algn="l"/>
                <a:tab pos="1447800" algn="l"/>
                <a:tab pos="2171700" algn="l"/>
                <a:tab pos="2895600" algn="l"/>
                <a:tab pos="3619500" algn="l"/>
                <a:tab pos="4343400" algn="l"/>
                <a:tab pos="5067300" algn="l"/>
                <a:tab pos="5791200" algn="l"/>
                <a:tab pos="6515100" algn="l"/>
              </a:tabLst>
            </a:pPr>
            <a:r>
              <a:rPr lang="es-CL" sz="2000" b="1" dirty="0">
                <a:solidFill>
                  <a:srgbClr val="24496E"/>
                </a:solidFill>
                <a:latin typeface="Flama Bold" charset="0"/>
                <a:ea typeface="ＭＳ Ｐゴシック" pitchFamily="1" charset="0"/>
                <a:cs typeface="ＭＳ Ｐゴシック" pitchFamily="1" charset="0"/>
              </a:rPr>
              <a:t>Encuentro Relaciones Laborales </a:t>
            </a:r>
          </a:p>
          <a:p>
            <a:pPr hangingPunct="1">
              <a:lnSpc>
                <a:spcPct val="100000"/>
              </a:lnSpc>
              <a:tabLst>
                <a:tab pos="723900" algn="l"/>
                <a:tab pos="1447800" algn="l"/>
                <a:tab pos="2171700" algn="l"/>
                <a:tab pos="2895600" algn="l"/>
                <a:tab pos="3619500" algn="l"/>
                <a:tab pos="4343400" algn="l"/>
                <a:tab pos="5067300" algn="l"/>
                <a:tab pos="5791200" algn="l"/>
                <a:tab pos="6515100" algn="l"/>
              </a:tabLst>
            </a:pPr>
            <a:r>
              <a:rPr lang="es-CL" sz="1600" dirty="0">
                <a:solidFill>
                  <a:srgbClr val="24496E"/>
                </a:solidFill>
                <a:latin typeface="Flama Bold" charset="0"/>
                <a:ea typeface="ＭＳ Ｐゴシック" pitchFamily="1" charset="0"/>
                <a:cs typeface="ＭＳ Ｐゴシック" pitchFamily="1" charset="0"/>
              </a:rPr>
              <a:t>Santiago, </a:t>
            </a:r>
            <a:r>
              <a:rPr lang="es-CL" sz="1600" dirty="0" smtClean="0">
                <a:solidFill>
                  <a:srgbClr val="24496E"/>
                </a:solidFill>
                <a:latin typeface="Flama Bold" charset="0"/>
                <a:ea typeface="ＭＳ Ｐゴシック" pitchFamily="1" charset="0"/>
                <a:cs typeface="ＭＳ Ｐゴシック" pitchFamily="1" charset="0"/>
              </a:rPr>
              <a:t>18 </a:t>
            </a:r>
            <a:r>
              <a:rPr lang="es-CL" sz="1600" dirty="0">
                <a:solidFill>
                  <a:srgbClr val="24496E"/>
                </a:solidFill>
                <a:latin typeface="Flama Bold" charset="0"/>
                <a:ea typeface="ＭＳ Ｐゴシック" pitchFamily="1" charset="0"/>
                <a:cs typeface="ＭＳ Ｐゴシック" pitchFamily="1" charset="0"/>
              </a:rPr>
              <a:t>de junio </a:t>
            </a:r>
            <a:r>
              <a:rPr lang="es-CL" sz="1600" dirty="0" smtClean="0">
                <a:solidFill>
                  <a:srgbClr val="24496E"/>
                </a:solidFill>
                <a:latin typeface="Flama Bold" charset="0"/>
                <a:ea typeface="ＭＳ Ｐゴシック" pitchFamily="1" charset="0"/>
                <a:cs typeface="ＭＳ Ｐゴシック" pitchFamily="1" charset="0"/>
              </a:rPr>
              <a:t>2015</a:t>
            </a:r>
          </a:p>
          <a:p>
            <a:pPr hangingPunct="1">
              <a:lnSpc>
                <a:spcPct val="100000"/>
              </a:lnSpc>
              <a:tabLst>
                <a:tab pos="723900" algn="l"/>
                <a:tab pos="1447800" algn="l"/>
                <a:tab pos="2171700" algn="l"/>
                <a:tab pos="2895600" algn="l"/>
                <a:tab pos="3619500" algn="l"/>
                <a:tab pos="4343400" algn="l"/>
                <a:tab pos="5067300" algn="l"/>
                <a:tab pos="5791200" algn="l"/>
                <a:tab pos="6515100" algn="l"/>
              </a:tabLst>
            </a:pPr>
            <a:r>
              <a:rPr lang="es-CL" sz="1600" dirty="0" err="1" smtClean="0">
                <a:solidFill>
                  <a:srgbClr val="24496E"/>
                </a:solidFill>
                <a:latin typeface="Flama Bold" charset="0"/>
                <a:ea typeface="ＭＳ Ｐゴシック" pitchFamily="1" charset="0"/>
                <a:cs typeface="ＭＳ Ｐゴシック" pitchFamily="1" charset="0"/>
              </a:rPr>
              <a:t>Sofofa</a:t>
            </a:r>
            <a:r>
              <a:rPr lang="es-CL" sz="1600" dirty="0" smtClean="0">
                <a:solidFill>
                  <a:srgbClr val="24496E"/>
                </a:solidFill>
                <a:latin typeface="Flama Bold" charset="0"/>
                <a:ea typeface="ＭＳ Ｐゴシック" pitchFamily="1" charset="0"/>
                <a:cs typeface="ＭＳ Ｐゴシック" pitchFamily="1" charset="0"/>
              </a:rPr>
              <a:t> - Díptico</a:t>
            </a:r>
            <a:endParaRPr lang="es-CL" sz="1600" dirty="0">
              <a:solidFill>
                <a:srgbClr val="24496E"/>
              </a:solidFill>
              <a:latin typeface="Flama Bold" charset="0"/>
              <a:ea typeface="ＭＳ Ｐゴシック" pitchFamily="1" charset="0"/>
              <a:cs typeface="ＭＳ Ｐゴシック" pitchFamily="1" charset="0"/>
            </a:endParaRPr>
          </a:p>
        </p:txBody>
      </p:sp>
      <p:pic>
        <p:nvPicPr>
          <p:cNvPr id="2" name="Image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083" y="1916832"/>
            <a:ext cx="4188893" cy="3384377"/>
          </a:xfrm>
          <a:prstGeom prst="rect">
            <a:avLst/>
          </a:prstGeom>
        </p:spPr>
      </p:pic>
      <p:pic>
        <p:nvPicPr>
          <p:cNvPr id="3" name="Imagen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55976" y="1916832"/>
            <a:ext cx="4619354" cy="3384377"/>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cstate="print"/>
          <a:srcRect/>
          <a:stretch>
            <a:fillRect/>
          </a:stretch>
        </p:blipFill>
        <p:spPr bwMode="auto">
          <a:xfrm>
            <a:off x="0" y="-84138"/>
            <a:ext cx="9144000" cy="166688"/>
          </a:xfrm>
          <a:prstGeom prst="rect">
            <a:avLst/>
          </a:prstGeom>
          <a:noFill/>
          <a:ln w="9360">
            <a:noFill/>
            <a:miter lim="800000"/>
            <a:headEnd/>
            <a:tailEnd/>
          </a:ln>
          <a:effectLst/>
        </p:spPr>
      </p:pic>
      <p:sp>
        <p:nvSpPr>
          <p:cNvPr id="7170" name="Rectangle 2"/>
          <p:cNvSpPr>
            <a:spLocks noChangeArrowheads="1"/>
          </p:cNvSpPr>
          <p:nvPr/>
        </p:nvSpPr>
        <p:spPr bwMode="auto">
          <a:xfrm>
            <a:off x="682625" y="404813"/>
            <a:ext cx="6121400" cy="503237"/>
          </a:xfrm>
          <a:prstGeom prst="rect">
            <a:avLst/>
          </a:prstGeom>
          <a:noFill/>
          <a:ln w="9525">
            <a:noFill/>
            <a:round/>
            <a:headEnd/>
            <a:tailEnd/>
          </a:ln>
          <a:effectLst/>
        </p:spPr>
        <p:txBody>
          <a:bodyPr wrap="none" anchor="ctr"/>
          <a:lstStyle/>
          <a:p>
            <a:endParaRPr lang="es-CL"/>
          </a:p>
        </p:txBody>
      </p:sp>
      <p:sp>
        <p:nvSpPr>
          <p:cNvPr id="7172" name="Line 4"/>
          <p:cNvSpPr>
            <a:spLocks noChangeShapeType="1"/>
          </p:cNvSpPr>
          <p:nvPr/>
        </p:nvSpPr>
        <p:spPr bwMode="auto">
          <a:xfrm>
            <a:off x="-107950" y="1123950"/>
            <a:ext cx="9432925" cy="1588"/>
          </a:xfrm>
          <a:prstGeom prst="line">
            <a:avLst/>
          </a:prstGeom>
          <a:noFill/>
          <a:ln w="9360">
            <a:solidFill>
              <a:srgbClr val="BFBFBF"/>
            </a:solidFill>
            <a:round/>
            <a:headEnd/>
            <a:tailEnd/>
          </a:ln>
          <a:effectLst/>
        </p:spPr>
        <p:txBody>
          <a:bodyPr/>
          <a:lstStyle/>
          <a:p>
            <a:endParaRPr lang="es-CL"/>
          </a:p>
        </p:txBody>
      </p:sp>
      <p:sp>
        <p:nvSpPr>
          <p:cNvPr id="7173" name="Rectangle 5"/>
          <p:cNvSpPr>
            <a:spLocks noChangeArrowheads="1"/>
          </p:cNvSpPr>
          <p:nvPr/>
        </p:nvSpPr>
        <p:spPr bwMode="auto">
          <a:xfrm>
            <a:off x="601663" y="1196975"/>
            <a:ext cx="7786687" cy="5256213"/>
          </a:xfrm>
          <a:prstGeom prst="rect">
            <a:avLst/>
          </a:prstGeom>
          <a:noFill/>
          <a:ln w="9525">
            <a:noFill/>
            <a:round/>
            <a:headEnd/>
            <a:tailEnd/>
          </a:ln>
          <a:effectLst/>
        </p:spPr>
        <p:txBody>
          <a:bodyPr/>
          <a:lstStyle/>
          <a:p>
            <a:pPr algn="just" hangingPunct="1">
              <a:lnSpc>
                <a:spcPct val="100000"/>
              </a:lnSpc>
              <a:spcBef>
                <a:spcPts val="638"/>
              </a:spcBef>
              <a:tabLst>
                <a:tab pos="723900" algn="l"/>
                <a:tab pos="1447800" algn="l"/>
                <a:tab pos="2171700" algn="l"/>
                <a:tab pos="2895600" algn="l"/>
                <a:tab pos="3619500" algn="l"/>
                <a:tab pos="4343400" algn="l"/>
                <a:tab pos="5067300" algn="l"/>
                <a:tab pos="5791200" algn="l"/>
                <a:tab pos="6515100" algn="l"/>
                <a:tab pos="7239000" algn="l"/>
              </a:tabLst>
            </a:pPr>
            <a:endParaRPr lang="es-CL">
              <a:solidFill>
                <a:srgbClr val="000000"/>
              </a:solidFill>
              <a:ea typeface="DejaVu Sans" charset="0"/>
              <a:cs typeface="DejaVu Sans" charset="0"/>
            </a:endParaRPr>
          </a:p>
          <a:p>
            <a:pPr algn="just" hangingPunct="1">
              <a:lnSpc>
                <a:spcPct val="100000"/>
              </a:lnSpc>
              <a:spcBef>
                <a:spcPts val="638"/>
              </a:spcBef>
              <a:tabLst>
                <a:tab pos="723900" algn="l"/>
                <a:tab pos="1447800" algn="l"/>
                <a:tab pos="2171700" algn="l"/>
                <a:tab pos="2895600" algn="l"/>
                <a:tab pos="3619500" algn="l"/>
                <a:tab pos="4343400" algn="l"/>
                <a:tab pos="5067300" algn="l"/>
                <a:tab pos="5791200" algn="l"/>
                <a:tab pos="6515100" algn="l"/>
                <a:tab pos="7239000" algn="l"/>
              </a:tabLst>
            </a:pPr>
            <a:endParaRPr lang="es-CL">
              <a:solidFill>
                <a:srgbClr val="000000"/>
              </a:solidFill>
              <a:ea typeface="DejaVu Sans" charset="0"/>
              <a:cs typeface="DejaVu Sans" charset="0"/>
            </a:endParaRPr>
          </a:p>
          <a:p>
            <a:pPr algn="just" hangingPunct="1">
              <a:lnSpc>
                <a:spcPct val="100000"/>
              </a:lnSpc>
              <a:spcBef>
                <a:spcPts val="638"/>
              </a:spcBef>
              <a:tabLst>
                <a:tab pos="723900" algn="l"/>
                <a:tab pos="1447800" algn="l"/>
                <a:tab pos="2171700" algn="l"/>
                <a:tab pos="2895600" algn="l"/>
                <a:tab pos="3619500" algn="l"/>
                <a:tab pos="4343400" algn="l"/>
                <a:tab pos="5067300" algn="l"/>
                <a:tab pos="5791200" algn="l"/>
                <a:tab pos="6515100" algn="l"/>
                <a:tab pos="7239000" algn="l"/>
              </a:tabLst>
            </a:pPr>
            <a:endParaRPr lang="es-CL">
              <a:solidFill>
                <a:srgbClr val="000000"/>
              </a:solidFill>
              <a:ea typeface="DejaVu Sans" charset="0"/>
              <a:cs typeface="DejaVu Sans" charset="0"/>
            </a:endParaRPr>
          </a:p>
          <a:p>
            <a:pPr algn="just" hangingPunct="1">
              <a:lnSpc>
                <a:spcPct val="80000"/>
              </a:lnSpc>
              <a:spcBef>
                <a:spcPts val="638"/>
              </a:spcBef>
              <a:tabLst>
                <a:tab pos="723900" algn="l"/>
                <a:tab pos="1447800" algn="l"/>
                <a:tab pos="2171700" algn="l"/>
                <a:tab pos="2895600" algn="l"/>
                <a:tab pos="3619500" algn="l"/>
                <a:tab pos="4343400" algn="l"/>
                <a:tab pos="5067300" algn="l"/>
                <a:tab pos="5791200" algn="l"/>
                <a:tab pos="6515100" algn="l"/>
                <a:tab pos="7239000" algn="l"/>
              </a:tabLst>
            </a:pPr>
            <a:endParaRPr lang="es-CL">
              <a:solidFill>
                <a:srgbClr val="000000"/>
              </a:solidFill>
              <a:ea typeface="DejaVu Sans" charset="0"/>
              <a:cs typeface="DejaVu Sans" charset="0"/>
            </a:endParaRPr>
          </a:p>
          <a:p>
            <a:pPr algn="just" hangingPunct="1">
              <a:lnSpc>
                <a:spcPct val="90000"/>
              </a:lnSpc>
              <a:spcBef>
                <a:spcPts val="638"/>
              </a:spcBef>
              <a:tabLst>
                <a:tab pos="723900" algn="l"/>
                <a:tab pos="1447800" algn="l"/>
                <a:tab pos="2171700" algn="l"/>
                <a:tab pos="2895600" algn="l"/>
                <a:tab pos="3619500" algn="l"/>
                <a:tab pos="4343400" algn="l"/>
                <a:tab pos="5067300" algn="l"/>
                <a:tab pos="5791200" algn="l"/>
                <a:tab pos="6515100" algn="l"/>
                <a:tab pos="7239000" algn="l"/>
              </a:tabLst>
            </a:pPr>
            <a:endParaRPr lang="es-CL">
              <a:solidFill>
                <a:srgbClr val="000000"/>
              </a:solidFill>
              <a:ea typeface="DejaVu Sans" charset="0"/>
              <a:cs typeface="DejaVu Sans" charset="0"/>
            </a:endParaRPr>
          </a:p>
        </p:txBody>
      </p:sp>
      <p:sp>
        <p:nvSpPr>
          <p:cNvPr id="7174" name="Rectangle 6"/>
          <p:cNvSpPr>
            <a:spLocks noChangeArrowheads="1"/>
          </p:cNvSpPr>
          <p:nvPr/>
        </p:nvSpPr>
        <p:spPr bwMode="auto">
          <a:xfrm>
            <a:off x="754063" y="1349375"/>
            <a:ext cx="7786687" cy="4743450"/>
          </a:xfrm>
          <a:prstGeom prst="rect">
            <a:avLst/>
          </a:prstGeom>
          <a:noFill/>
          <a:ln w="9525">
            <a:noFill/>
            <a:round/>
            <a:headEnd/>
            <a:tailEnd/>
          </a:ln>
          <a:effectLst/>
        </p:spPr>
        <p:txBody>
          <a:bodyPr/>
          <a:lstStyle/>
          <a:p>
            <a:pPr algn="just" hangingPunct="1">
              <a:lnSpc>
                <a:spcPct val="100000"/>
              </a:lnSpc>
              <a:spcBef>
                <a:spcPts val="638"/>
              </a:spcBef>
              <a:tabLst>
                <a:tab pos="723900" algn="l"/>
                <a:tab pos="1447800" algn="l"/>
                <a:tab pos="2171700" algn="l"/>
                <a:tab pos="2895600" algn="l"/>
                <a:tab pos="3619500" algn="l"/>
                <a:tab pos="4343400" algn="l"/>
                <a:tab pos="5067300" algn="l"/>
                <a:tab pos="5791200" algn="l"/>
                <a:tab pos="6515100" algn="l"/>
                <a:tab pos="7239000" algn="l"/>
              </a:tabLst>
            </a:pPr>
            <a:endParaRPr lang="es-CL">
              <a:solidFill>
                <a:srgbClr val="000000"/>
              </a:solidFill>
              <a:ea typeface="DejaVu Sans" charset="0"/>
              <a:cs typeface="DejaVu Sans" charset="0"/>
            </a:endParaRPr>
          </a:p>
          <a:p>
            <a:pPr algn="just" hangingPunct="1">
              <a:lnSpc>
                <a:spcPct val="100000"/>
              </a:lnSpc>
              <a:spcBef>
                <a:spcPts val="638"/>
              </a:spcBef>
              <a:tabLst>
                <a:tab pos="723900" algn="l"/>
                <a:tab pos="1447800" algn="l"/>
                <a:tab pos="2171700" algn="l"/>
                <a:tab pos="2895600" algn="l"/>
                <a:tab pos="3619500" algn="l"/>
                <a:tab pos="4343400" algn="l"/>
                <a:tab pos="5067300" algn="l"/>
                <a:tab pos="5791200" algn="l"/>
                <a:tab pos="6515100" algn="l"/>
                <a:tab pos="7239000" algn="l"/>
              </a:tabLst>
            </a:pPr>
            <a:endParaRPr lang="es-CL">
              <a:solidFill>
                <a:srgbClr val="000000"/>
              </a:solidFill>
              <a:ea typeface="DejaVu Sans" charset="0"/>
              <a:cs typeface="DejaVu Sans" charset="0"/>
            </a:endParaRPr>
          </a:p>
          <a:p>
            <a:pPr algn="just" hangingPunct="1">
              <a:lnSpc>
                <a:spcPct val="100000"/>
              </a:lnSpc>
              <a:spcBef>
                <a:spcPts val="638"/>
              </a:spcBef>
              <a:tabLst>
                <a:tab pos="723900" algn="l"/>
                <a:tab pos="1447800" algn="l"/>
                <a:tab pos="2171700" algn="l"/>
                <a:tab pos="2895600" algn="l"/>
                <a:tab pos="3619500" algn="l"/>
                <a:tab pos="4343400" algn="l"/>
                <a:tab pos="5067300" algn="l"/>
                <a:tab pos="5791200" algn="l"/>
                <a:tab pos="6515100" algn="l"/>
                <a:tab pos="7239000" algn="l"/>
              </a:tabLst>
            </a:pPr>
            <a:endParaRPr lang="es-CL">
              <a:solidFill>
                <a:srgbClr val="000000"/>
              </a:solidFill>
              <a:ea typeface="DejaVu Sans" charset="0"/>
              <a:cs typeface="DejaVu Sans" charset="0"/>
            </a:endParaRPr>
          </a:p>
          <a:p>
            <a:pPr algn="just" hangingPunct="1">
              <a:lnSpc>
                <a:spcPct val="100000"/>
              </a:lnSpc>
              <a:spcBef>
                <a:spcPts val="638"/>
              </a:spcBef>
              <a:tabLst>
                <a:tab pos="723900" algn="l"/>
                <a:tab pos="1447800" algn="l"/>
                <a:tab pos="2171700" algn="l"/>
                <a:tab pos="2895600" algn="l"/>
                <a:tab pos="3619500" algn="l"/>
                <a:tab pos="4343400" algn="l"/>
                <a:tab pos="5067300" algn="l"/>
                <a:tab pos="5791200" algn="l"/>
                <a:tab pos="6515100" algn="l"/>
                <a:tab pos="7239000" algn="l"/>
              </a:tabLst>
            </a:pPr>
            <a:endParaRPr lang="es-CL">
              <a:solidFill>
                <a:srgbClr val="000000"/>
              </a:solidFill>
              <a:ea typeface="DejaVu Sans" charset="0"/>
              <a:cs typeface="DejaVu Sans" charset="0"/>
            </a:endParaRPr>
          </a:p>
          <a:p>
            <a:pPr algn="just" hangingPunct="1">
              <a:lnSpc>
                <a:spcPct val="100000"/>
              </a:lnSpc>
              <a:spcBef>
                <a:spcPts val="638"/>
              </a:spcBef>
              <a:tabLst>
                <a:tab pos="723900" algn="l"/>
                <a:tab pos="1447800" algn="l"/>
                <a:tab pos="2171700" algn="l"/>
                <a:tab pos="2895600" algn="l"/>
                <a:tab pos="3619500" algn="l"/>
                <a:tab pos="4343400" algn="l"/>
                <a:tab pos="5067300" algn="l"/>
                <a:tab pos="5791200" algn="l"/>
                <a:tab pos="6515100" algn="l"/>
                <a:tab pos="7239000" algn="l"/>
              </a:tabLst>
            </a:pPr>
            <a:endParaRPr lang="es-CL">
              <a:solidFill>
                <a:srgbClr val="000000"/>
              </a:solidFill>
              <a:ea typeface="DejaVu Sans" charset="0"/>
              <a:cs typeface="DejaVu Sans" charset="0"/>
            </a:endParaRPr>
          </a:p>
          <a:p>
            <a:pPr algn="just" hangingPunct="1">
              <a:lnSpc>
                <a:spcPct val="100000"/>
              </a:lnSpc>
              <a:spcBef>
                <a:spcPts val="638"/>
              </a:spcBef>
              <a:tabLst>
                <a:tab pos="723900" algn="l"/>
                <a:tab pos="1447800" algn="l"/>
                <a:tab pos="2171700" algn="l"/>
                <a:tab pos="2895600" algn="l"/>
                <a:tab pos="3619500" algn="l"/>
                <a:tab pos="4343400" algn="l"/>
                <a:tab pos="5067300" algn="l"/>
                <a:tab pos="5791200" algn="l"/>
                <a:tab pos="6515100" algn="l"/>
                <a:tab pos="7239000" algn="l"/>
              </a:tabLst>
            </a:pPr>
            <a:endParaRPr lang="es-CL">
              <a:solidFill>
                <a:srgbClr val="000000"/>
              </a:solidFill>
              <a:ea typeface="DejaVu Sans" charset="0"/>
              <a:cs typeface="DejaVu Sans" charset="0"/>
            </a:endParaRPr>
          </a:p>
          <a:p>
            <a:pPr algn="just" hangingPunct="1">
              <a:lnSpc>
                <a:spcPct val="100000"/>
              </a:lnSpc>
              <a:spcBef>
                <a:spcPts val="638"/>
              </a:spcBef>
              <a:tabLst>
                <a:tab pos="723900" algn="l"/>
                <a:tab pos="1447800" algn="l"/>
                <a:tab pos="2171700" algn="l"/>
                <a:tab pos="2895600" algn="l"/>
                <a:tab pos="3619500" algn="l"/>
                <a:tab pos="4343400" algn="l"/>
                <a:tab pos="5067300" algn="l"/>
                <a:tab pos="5791200" algn="l"/>
                <a:tab pos="6515100" algn="l"/>
                <a:tab pos="7239000" algn="l"/>
              </a:tabLst>
            </a:pPr>
            <a:endParaRPr lang="es-CL">
              <a:solidFill>
                <a:srgbClr val="000000"/>
              </a:solidFill>
              <a:ea typeface="DejaVu Sans" charset="0"/>
              <a:cs typeface="DejaVu Sans" charset="0"/>
            </a:endParaRPr>
          </a:p>
          <a:p>
            <a:pPr algn="just" hangingPunct="1">
              <a:lnSpc>
                <a:spcPct val="80000"/>
              </a:lnSpc>
              <a:spcBef>
                <a:spcPts val="638"/>
              </a:spcBef>
              <a:tabLst>
                <a:tab pos="723900" algn="l"/>
                <a:tab pos="1447800" algn="l"/>
                <a:tab pos="2171700" algn="l"/>
                <a:tab pos="2895600" algn="l"/>
                <a:tab pos="3619500" algn="l"/>
                <a:tab pos="4343400" algn="l"/>
                <a:tab pos="5067300" algn="l"/>
                <a:tab pos="5791200" algn="l"/>
                <a:tab pos="6515100" algn="l"/>
                <a:tab pos="7239000" algn="l"/>
              </a:tabLst>
            </a:pPr>
            <a:endParaRPr lang="es-CL">
              <a:solidFill>
                <a:srgbClr val="000000"/>
              </a:solidFill>
              <a:ea typeface="DejaVu Sans" charset="0"/>
              <a:cs typeface="DejaVu Sans" charset="0"/>
            </a:endParaRPr>
          </a:p>
          <a:p>
            <a:pPr algn="just" hangingPunct="1">
              <a:lnSpc>
                <a:spcPct val="90000"/>
              </a:lnSpc>
              <a:spcBef>
                <a:spcPts val="638"/>
              </a:spcBef>
              <a:tabLst>
                <a:tab pos="723900" algn="l"/>
                <a:tab pos="1447800" algn="l"/>
                <a:tab pos="2171700" algn="l"/>
                <a:tab pos="2895600" algn="l"/>
                <a:tab pos="3619500" algn="l"/>
                <a:tab pos="4343400" algn="l"/>
                <a:tab pos="5067300" algn="l"/>
                <a:tab pos="5791200" algn="l"/>
                <a:tab pos="6515100" algn="l"/>
                <a:tab pos="7239000" algn="l"/>
              </a:tabLst>
            </a:pPr>
            <a:endParaRPr lang="es-CL">
              <a:solidFill>
                <a:srgbClr val="000000"/>
              </a:solidFill>
              <a:ea typeface="DejaVu Sans" charset="0"/>
              <a:cs typeface="DejaVu Sans" charset="0"/>
            </a:endParaRPr>
          </a:p>
        </p:txBody>
      </p:sp>
      <p:sp>
        <p:nvSpPr>
          <p:cNvPr id="7177" name="Rectangle 9"/>
          <p:cNvSpPr>
            <a:spLocks noChangeArrowheads="1"/>
          </p:cNvSpPr>
          <p:nvPr/>
        </p:nvSpPr>
        <p:spPr bwMode="auto">
          <a:xfrm>
            <a:off x="468313" y="101412"/>
            <a:ext cx="7056437" cy="892552"/>
          </a:xfrm>
          <a:prstGeom prst="rect">
            <a:avLst/>
          </a:prstGeom>
          <a:noFill/>
          <a:ln w="9525">
            <a:noFill/>
            <a:round/>
            <a:headEnd/>
            <a:tailEnd/>
          </a:ln>
          <a:effectLst/>
        </p:spPr>
        <p:txBody>
          <a:bodyPr anchor="ctr">
            <a:spAutoFit/>
          </a:bodyPr>
          <a:lstStyle/>
          <a:p>
            <a:pPr hangingPunct="1">
              <a:lnSpc>
                <a:spcPct val="100000"/>
              </a:lnSpc>
              <a:tabLst>
                <a:tab pos="723900" algn="l"/>
                <a:tab pos="1447800" algn="l"/>
                <a:tab pos="2171700" algn="l"/>
                <a:tab pos="2895600" algn="l"/>
                <a:tab pos="3619500" algn="l"/>
                <a:tab pos="4343400" algn="l"/>
                <a:tab pos="5067300" algn="l"/>
                <a:tab pos="5791200" algn="l"/>
                <a:tab pos="6515100" algn="l"/>
              </a:tabLst>
            </a:pPr>
            <a:r>
              <a:rPr lang="es-CL" sz="2000" b="1" dirty="0">
                <a:solidFill>
                  <a:srgbClr val="24496E"/>
                </a:solidFill>
                <a:latin typeface="Flama Bold" charset="0"/>
                <a:ea typeface="ＭＳ Ｐゴシック" pitchFamily="1" charset="0"/>
                <a:cs typeface="ＭＳ Ｐゴシック" pitchFamily="1" charset="0"/>
              </a:rPr>
              <a:t>Encuentro Relaciones Laborales </a:t>
            </a:r>
          </a:p>
          <a:p>
            <a:pPr hangingPunct="1">
              <a:lnSpc>
                <a:spcPct val="100000"/>
              </a:lnSpc>
              <a:tabLst>
                <a:tab pos="723900" algn="l"/>
                <a:tab pos="1447800" algn="l"/>
                <a:tab pos="2171700" algn="l"/>
                <a:tab pos="2895600" algn="l"/>
                <a:tab pos="3619500" algn="l"/>
                <a:tab pos="4343400" algn="l"/>
                <a:tab pos="5067300" algn="l"/>
                <a:tab pos="5791200" algn="l"/>
                <a:tab pos="6515100" algn="l"/>
              </a:tabLst>
            </a:pPr>
            <a:r>
              <a:rPr lang="es-CL" sz="1600" dirty="0">
                <a:solidFill>
                  <a:srgbClr val="24496E"/>
                </a:solidFill>
                <a:latin typeface="Flama Bold" charset="0"/>
                <a:ea typeface="ＭＳ Ｐゴシック" pitchFamily="1" charset="0"/>
                <a:cs typeface="ＭＳ Ｐゴシック" pitchFamily="1" charset="0"/>
              </a:rPr>
              <a:t>Santiago, </a:t>
            </a:r>
            <a:r>
              <a:rPr lang="es-CL" sz="1600" dirty="0" smtClean="0">
                <a:solidFill>
                  <a:srgbClr val="24496E"/>
                </a:solidFill>
                <a:latin typeface="Flama Bold" charset="0"/>
                <a:ea typeface="ＭＳ Ｐゴシック" pitchFamily="1" charset="0"/>
                <a:cs typeface="ＭＳ Ｐゴシック" pitchFamily="1" charset="0"/>
              </a:rPr>
              <a:t>18 </a:t>
            </a:r>
            <a:r>
              <a:rPr lang="es-CL" sz="1600" dirty="0">
                <a:solidFill>
                  <a:srgbClr val="24496E"/>
                </a:solidFill>
                <a:latin typeface="Flama Bold" charset="0"/>
                <a:ea typeface="ＭＳ Ｐゴシック" pitchFamily="1" charset="0"/>
                <a:cs typeface="ＭＳ Ｐゴシック" pitchFamily="1" charset="0"/>
              </a:rPr>
              <a:t>de junio </a:t>
            </a:r>
            <a:r>
              <a:rPr lang="es-CL" sz="1600" dirty="0" smtClean="0">
                <a:solidFill>
                  <a:srgbClr val="24496E"/>
                </a:solidFill>
                <a:latin typeface="Flama Bold" charset="0"/>
                <a:ea typeface="ＭＳ Ｐゴシック" pitchFamily="1" charset="0"/>
                <a:cs typeface="ＭＳ Ｐゴシック" pitchFamily="1" charset="0"/>
              </a:rPr>
              <a:t>2015</a:t>
            </a:r>
          </a:p>
          <a:p>
            <a:pPr hangingPunct="1">
              <a:lnSpc>
                <a:spcPct val="100000"/>
              </a:lnSpc>
              <a:tabLst>
                <a:tab pos="723900" algn="l"/>
                <a:tab pos="1447800" algn="l"/>
                <a:tab pos="2171700" algn="l"/>
                <a:tab pos="2895600" algn="l"/>
                <a:tab pos="3619500" algn="l"/>
                <a:tab pos="4343400" algn="l"/>
                <a:tab pos="5067300" algn="l"/>
                <a:tab pos="5791200" algn="l"/>
                <a:tab pos="6515100" algn="l"/>
              </a:tabLst>
            </a:pPr>
            <a:r>
              <a:rPr lang="es-CL" sz="1600" dirty="0" err="1" smtClean="0">
                <a:solidFill>
                  <a:srgbClr val="24496E"/>
                </a:solidFill>
                <a:latin typeface="Flama Bold" charset="0"/>
                <a:ea typeface="ＭＳ Ｐゴシック" pitchFamily="1" charset="0"/>
                <a:cs typeface="ＭＳ Ｐゴシック" pitchFamily="1" charset="0"/>
              </a:rPr>
              <a:t>Sofofa</a:t>
            </a:r>
            <a:r>
              <a:rPr lang="es-CL" sz="1600" dirty="0" smtClean="0">
                <a:solidFill>
                  <a:srgbClr val="24496E"/>
                </a:solidFill>
                <a:latin typeface="Flama Bold" charset="0"/>
                <a:ea typeface="ＭＳ Ｐゴシック" pitchFamily="1" charset="0"/>
                <a:cs typeface="ＭＳ Ｐゴシック" pitchFamily="1" charset="0"/>
              </a:rPr>
              <a:t> - </a:t>
            </a:r>
            <a:r>
              <a:rPr lang="es-CL" sz="1600" dirty="0" err="1" smtClean="0">
                <a:solidFill>
                  <a:srgbClr val="24496E"/>
                </a:solidFill>
                <a:latin typeface="Flama Bold" charset="0"/>
                <a:ea typeface="ＭＳ Ｐゴシック" pitchFamily="1" charset="0"/>
                <a:cs typeface="ＭＳ Ｐゴシック" pitchFamily="1" charset="0"/>
              </a:rPr>
              <a:t>Mailing</a:t>
            </a:r>
            <a:endParaRPr lang="es-CL" sz="1600" dirty="0">
              <a:solidFill>
                <a:srgbClr val="24496E"/>
              </a:solidFill>
              <a:latin typeface="Flama Bold" charset="0"/>
              <a:ea typeface="ＭＳ Ｐゴシック" pitchFamily="1" charset="0"/>
              <a:cs typeface="ＭＳ Ｐゴシック" pitchFamily="1" charset="0"/>
            </a:endParaRPr>
          </a:p>
        </p:txBody>
      </p:sp>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9307" y="1196975"/>
            <a:ext cx="4096197" cy="5472385"/>
          </a:xfrm>
          <a:prstGeom prst="rect">
            <a:avLst/>
          </a:prstGeom>
        </p:spPr>
      </p:pic>
    </p:spTree>
    <p:extLst>
      <p:ext uri="{BB962C8B-B14F-4D97-AF65-F5344CB8AC3E}">
        <p14:creationId xmlns:p14="http://schemas.microsoft.com/office/powerpoint/2010/main" val="336640464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cstate="print"/>
          <a:srcRect/>
          <a:stretch>
            <a:fillRect/>
          </a:stretch>
        </p:blipFill>
        <p:spPr bwMode="auto">
          <a:xfrm>
            <a:off x="0" y="-84138"/>
            <a:ext cx="9144000" cy="166688"/>
          </a:xfrm>
          <a:prstGeom prst="rect">
            <a:avLst/>
          </a:prstGeom>
          <a:noFill/>
          <a:ln w="9360">
            <a:noFill/>
            <a:miter lim="800000"/>
            <a:headEnd/>
            <a:tailEnd/>
          </a:ln>
          <a:effectLst/>
        </p:spPr>
      </p:pic>
      <p:sp>
        <p:nvSpPr>
          <p:cNvPr id="7170" name="Rectangle 2"/>
          <p:cNvSpPr>
            <a:spLocks noChangeArrowheads="1"/>
          </p:cNvSpPr>
          <p:nvPr/>
        </p:nvSpPr>
        <p:spPr bwMode="auto">
          <a:xfrm>
            <a:off x="682625" y="404813"/>
            <a:ext cx="6121400" cy="503237"/>
          </a:xfrm>
          <a:prstGeom prst="rect">
            <a:avLst/>
          </a:prstGeom>
          <a:noFill/>
          <a:ln w="9525">
            <a:noFill/>
            <a:round/>
            <a:headEnd/>
            <a:tailEnd/>
          </a:ln>
          <a:effectLst/>
        </p:spPr>
        <p:txBody>
          <a:bodyPr wrap="none" anchor="ctr"/>
          <a:lstStyle/>
          <a:p>
            <a:endParaRPr lang="es-CL"/>
          </a:p>
        </p:txBody>
      </p:sp>
      <p:sp>
        <p:nvSpPr>
          <p:cNvPr id="7172" name="Line 4"/>
          <p:cNvSpPr>
            <a:spLocks noChangeShapeType="1"/>
          </p:cNvSpPr>
          <p:nvPr/>
        </p:nvSpPr>
        <p:spPr bwMode="auto">
          <a:xfrm>
            <a:off x="-107950" y="1123950"/>
            <a:ext cx="9432925" cy="1588"/>
          </a:xfrm>
          <a:prstGeom prst="line">
            <a:avLst/>
          </a:prstGeom>
          <a:noFill/>
          <a:ln w="9360">
            <a:solidFill>
              <a:srgbClr val="BFBFBF"/>
            </a:solidFill>
            <a:round/>
            <a:headEnd/>
            <a:tailEnd/>
          </a:ln>
          <a:effectLst/>
        </p:spPr>
        <p:txBody>
          <a:bodyPr/>
          <a:lstStyle/>
          <a:p>
            <a:endParaRPr lang="es-CL"/>
          </a:p>
        </p:txBody>
      </p:sp>
      <p:sp>
        <p:nvSpPr>
          <p:cNvPr id="7173" name="Rectangle 5"/>
          <p:cNvSpPr>
            <a:spLocks noChangeArrowheads="1"/>
          </p:cNvSpPr>
          <p:nvPr/>
        </p:nvSpPr>
        <p:spPr bwMode="auto">
          <a:xfrm>
            <a:off x="601663" y="1196975"/>
            <a:ext cx="7786687" cy="5256213"/>
          </a:xfrm>
          <a:prstGeom prst="rect">
            <a:avLst/>
          </a:prstGeom>
          <a:noFill/>
          <a:ln w="9525">
            <a:noFill/>
            <a:round/>
            <a:headEnd/>
            <a:tailEnd/>
          </a:ln>
          <a:effectLst/>
        </p:spPr>
        <p:txBody>
          <a:bodyPr/>
          <a:lstStyle/>
          <a:p>
            <a:pPr algn="just" hangingPunct="1">
              <a:lnSpc>
                <a:spcPct val="100000"/>
              </a:lnSpc>
              <a:spcBef>
                <a:spcPts val="638"/>
              </a:spcBef>
              <a:tabLst>
                <a:tab pos="723900" algn="l"/>
                <a:tab pos="1447800" algn="l"/>
                <a:tab pos="2171700" algn="l"/>
                <a:tab pos="2895600" algn="l"/>
                <a:tab pos="3619500" algn="l"/>
                <a:tab pos="4343400" algn="l"/>
                <a:tab pos="5067300" algn="l"/>
                <a:tab pos="5791200" algn="l"/>
                <a:tab pos="6515100" algn="l"/>
                <a:tab pos="7239000" algn="l"/>
              </a:tabLst>
            </a:pPr>
            <a:endParaRPr lang="es-CL">
              <a:solidFill>
                <a:srgbClr val="000000"/>
              </a:solidFill>
              <a:ea typeface="DejaVu Sans" charset="0"/>
              <a:cs typeface="DejaVu Sans" charset="0"/>
            </a:endParaRPr>
          </a:p>
          <a:p>
            <a:pPr algn="just" hangingPunct="1">
              <a:lnSpc>
                <a:spcPct val="100000"/>
              </a:lnSpc>
              <a:spcBef>
                <a:spcPts val="638"/>
              </a:spcBef>
              <a:tabLst>
                <a:tab pos="723900" algn="l"/>
                <a:tab pos="1447800" algn="l"/>
                <a:tab pos="2171700" algn="l"/>
                <a:tab pos="2895600" algn="l"/>
                <a:tab pos="3619500" algn="l"/>
                <a:tab pos="4343400" algn="l"/>
                <a:tab pos="5067300" algn="l"/>
                <a:tab pos="5791200" algn="l"/>
                <a:tab pos="6515100" algn="l"/>
                <a:tab pos="7239000" algn="l"/>
              </a:tabLst>
            </a:pPr>
            <a:endParaRPr lang="es-CL">
              <a:solidFill>
                <a:srgbClr val="000000"/>
              </a:solidFill>
              <a:ea typeface="DejaVu Sans" charset="0"/>
              <a:cs typeface="DejaVu Sans" charset="0"/>
            </a:endParaRPr>
          </a:p>
          <a:p>
            <a:pPr algn="just" hangingPunct="1">
              <a:lnSpc>
                <a:spcPct val="100000"/>
              </a:lnSpc>
              <a:spcBef>
                <a:spcPts val="638"/>
              </a:spcBef>
              <a:tabLst>
                <a:tab pos="723900" algn="l"/>
                <a:tab pos="1447800" algn="l"/>
                <a:tab pos="2171700" algn="l"/>
                <a:tab pos="2895600" algn="l"/>
                <a:tab pos="3619500" algn="l"/>
                <a:tab pos="4343400" algn="l"/>
                <a:tab pos="5067300" algn="l"/>
                <a:tab pos="5791200" algn="l"/>
                <a:tab pos="6515100" algn="l"/>
                <a:tab pos="7239000" algn="l"/>
              </a:tabLst>
            </a:pPr>
            <a:endParaRPr lang="es-CL">
              <a:solidFill>
                <a:srgbClr val="000000"/>
              </a:solidFill>
              <a:ea typeface="DejaVu Sans" charset="0"/>
              <a:cs typeface="DejaVu Sans" charset="0"/>
            </a:endParaRPr>
          </a:p>
          <a:p>
            <a:pPr algn="just" hangingPunct="1">
              <a:lnSpc>
                <a:spcPct val="80000"/>
              </a:lnSpc>
              <a:spcBef>
                <a:spcPts val="638"/>
              </a:spcBef>
              <a:tabLst>
                <a:tab pos="723900" algn="l"/>
                <a:tab pos="1447800" algn="l"/>
                <a:tab pos="2171700" algn="l"/>
                <a:tab pos="2895600" algn="l"/>
                <a:tab pos="3619500" algn="l"/>
                <a:tab pos="4343400" algn="l"/>
                <a:tab pos="5067300" algn="l"/>
                <a:tab pos="5791200" algn="l"/>
                <a:tab pos="6515100" algn="l"/>
                <a:tab pos="7239000" algn="l"/>
              </a:tabLst>
            </a:pPr>
            <a:endParaRPr lang="es-CL">
              <a:solidFill>
                <a:srgbClr val="000000"/>
              </a:solidFill>
              <a:ea typeface="DejaVu Sans" charset="0"/>
              <a:cs typeface="DejaVu Sans" charset="0"/>
            </a:endParaRPr>
          </a:p>
          <a:p>
            <a:pPr algn="just" hangingPunct="1">
              <a:lnSpc>
                <a:spcPct val="90000"/>
              </a:lnSpc>
              <a:spcBef>
                <a:spcPts val="638"/>
              </a:spcBef>
              <a:tabLst>
                <a:tab pos="723900" algn="l"/>
                <a:tab pos="1447800" algn="l"/>
                <a:tab pos="2171700" algn="l"/>
                <a:tab pos="2895600" algn="l"/>
                <a:tab pos="3619500" algn="l"/>
                <a:tab pos="4343400" algn="l"/>
                <a:tab pos="5067300" algn="l"/>
                <a:tab pos="5791200" algn="l"/>
                <a:tab pos="6515100" algn="l"/>
                <a:tab pos="7239000" algn="l"/>
              </a:tabLst>
            </a:pPr>
            <a:endParaRPr lang="es-CL">
              <a:solidFill>
                <a:srgbClr val="000000"/>
              </a:solidFill>
              <a:ea typeface="DejaVu Sans" charset="0"/>
              <a:cs typeface="DejaVu Sans" charset="0"/>
            </a:endParaRPr>
          </a:p>
        </p:txBody>
      </p:sp>
      <p:sp>
        <p:nvSpPr>
          <p:cNvPr id="7177" name="Rectangle 9"/>
          <p:cNvSpPr>
            <a:spLocks noChangeArrowheads="1"/>
          </p:cNvSpPr>
          <p:nvPr/>
        </p:nvSpPr>
        <p:spPr bwMode="auto">
          <a:xfrm>
            <a:off x="468313" y="101412"/>
            <a:ext cx="7056437" cy="892552"/>
          </a:xfrm>
          <a:prstGeom prst="rect">
            <a:avLst/>
          </a:prstGeom>
          <a:noFill/>
          <a:ln w="9525">
            <a:noFill/>
            <a:round/>
            <a:headEnd/>
            <a:tailEnd/>
          </a:ln>
          <a:effectLst/>
        </p:spPr>
        <p:txBody>
          <a:bodyPr anchor="ctr">
            <a:spAutoFit/>
          </a:bodyPr>
          <a:lstStyle/>
          <a:p>
            <a:pPr hangingPunct="1">
              <a:lnSpc>
                <a:spcPct val="100000"/>
              </a:lnSpc>
              <a:tabLst>
                <a:tab pos="723900" algn="l"/>
                <a:tab pos="1447800" algn="l"/>
                <a:tab pos="2171700" algn="l"/>
                <a:tab pos="2895600" algn="l"/>
                <a:tab pos="3619500" algn="l"/>
                <a:tab pos="4343400" algn="l"/>
                <a:tab pos="5067300" algn="l"/>
                <a:tab pos="5791200" algn="l"/>
                <a:tab pos="6515100" algn="l"/>
              </a:tabLst>
            </a:pPr>
            <a:r>
              <a:rPr lang="es-CL" sz="2000" b="1" dirty="0">
                <a:solidFill>
                  <a:srgbClr val="24496E"/>
                </a:solidFill>
                <a:latin typeface="Flama Bold" charset="0"/>
                <a:ea typeface="ＭＳ Ｐゴシック" pitchFamily="1" charset="0"/>
                <a:cs typeface="ＭＳ Ｐゴシック" pitchFamily="1" charset="0"/>
              </a:rPr>
              <a:t>Encuentro </a:t>
            </a:r>
            <a:r>
              <a:rPr lang="es-CL" sz="2000" b="1" dirty="0" smtClean="0">
                <a:solidFill>
                  <a:srgbClr val="24496E"/>
                </a:solidFill>
                <a:latin typeface="Flama Bold" charset="0"/>
                <a:ea typeface="ＭＳ Ｐゴシック" pitchFamily="1" charset="0"/>
                <a:cs typeface="ＭＳ Ｐゴシック" pitchFamily="1" charset="0"/>
              </a:rPr>
              <a:t>Medio Ambiente </a:t>
            </a:r>
            <a:endParaRPr lang="es-CL" sz="2000" b="1" dirty="0">
              <a:solidFill>
                <a:srgbClr val="24496E"/>
              </a:solidFill>
              <a:latin typeface="Flama Bold" charset="0"/>
              <a:ea typeface="ＭＳ Ｐゴシック" pitchFamily="1" charset="0"/>
              <a:cs typeface="ＭＳ Ｐゴシック" pitchFamily="1" charset="0"/>
            </a:endParaRPr>
          </a:p>
          <a:p>
            <a:pPr hangingPunct="1">
              <a:lnSpc>
                <a:spcPct val="100000"/>
              </a:lnSpc>
              <a:tabLst>
                <a:tab pos="723900" algn="l"/>
                <a:tab pos="1447800" algn="l"/>
                <a:tab pos="2171700" algn="l"/>
                <a:tab pos="2895600" algn="l"/>
                <a:tab pos="3619500" algn="l"/>
                <a:tab pos="4343400" algn="l"/>
                <a:tab pos="5067300" algn="l"/>
                <a:tab pos="5791200" algn="l"/>
                <a:tab pos="6515100" algn="l"/>
              </a:tabLst>
            </a:pPr>
            <a:r>
              <a:rPr lang="es-CL" sz="1600" dirty="0">
                <a:solidFill>
                  <a:srgbClr val="24496E"/>
                </a:solidFill>
                <a:latin typeface="Flama Bold" charset="0"/>
                <a:ea typeface="ＭＳ Ｐゴシック" pitchFamily="1" charset="0"/>
                <a:cs typeface="ＭＳ Ｐゴシック" pitchFamily="1" charset="0"/>
              </a:rPr>
              <a:t>Santiago, </a:t>
            </a:r>
            <a:r>
              <a:rPr lang="es-CL" sz="1600" dirty="0" smtClean="0">
                <a:solidFill>
                  <a:srgbClr val="24496E"/>
                </a:solidFill>
                <a:latin typeface="Flama Bold" charset="0"/>
                <a:ea typeface="ＭＳ Ｐゴシック" pitchFamily="1" charset="0"/>
                <a:cs typeface="ＭＳ Ｐゴシック" pitchFamily="1" charset="0"/>
              </a:rPr>
              <a:t>30 </a:t>
            </a:r>
            <a:r>
              <a:rPr lang="es-CL" sz="1600" dirty="0">
                <a:solidFill>
                  <a:srgbClr val="24496E"/>
                </a:solidFill>
                <a:latin typeface="Flama Bold" charset="0"/>
                <a:ea typeface="ＭＳ Ｐゴシック" pitchFamily="1" charset="0"/>
                <a:cs typeface="ＭＳ Ｐゴシック" pitchFamily="1" charset="0"/>
              </a:rPr>
              <a:t>de </a:t>
            </a:r>
            <a:r>
              <a:rPr lang="es-CL" sz="1600" dirty="0" smtClean="0">
                <a:solidFill>
                  <a:srgbClr val="24496E"/>
                </a:solidFill>
                <a:latin typeface="Flama Bold" charset="0"/>
                <a:ea typeface="ＭＳ Ｐゴシック" pitchFamily="1" charset="0"/>
                <a:cs typeface="ＭＳ Ｐゴシック" pitchFamily="1" charset="0"/>
              </a:rPr>
              <a:t>julio 2015</a:t>
            </a:r>
          </a:p>
          <a:p>
            <a:pPr hangingPunct="1">
              <a:lnSpc>
                <a:spcPct val="100000"/>
              </a:lnSpc>
              <a:tabLst>
                <a:tab pos="723900" algn="l"/>
                <a:tab pos="1447800" algn="l"/>
                <a:tab pos="2171700" algn="l"/>
                <a:tab pos="2895600" algn="l"/>
                <a:tab pos="3619500" algn="l"/>
                <a:tab pos="4343400" algn="l"/>
                <a:tab pos="5067300" algn="l"/>
                <a:tab pos="5791200" algn="l"/>
                <a:tab pos="6515100" algn="l"/>
              </a:tabLst>
            </a:pPr>
            <a:r>
              <a:rPr lang="es-CL" sz="1600" dirty="0" err="1" smtClean="0">
                <a:solidFill>
                  <a:srgbClr val="24496E"/>
                </a:solidFill>
                <a:latin typeface="Flama Bold" charset="0"/>
                <a:ea typeface="ＭＳ Ｐゴシック" pitchFamily="1" charset="0"/>
                <a:cs typeface="ＭＳ Ｐゴシック" pitchFamily="1" charset="0"/>
              </a:rPr>
              <a:t>Sofofa</a:t>
            </a:r>
            <a:r>
              <a:rPr lang="es-CL" sz="1600" dirty="0" smtClean="0">
                <a:solidFill>
                  <a:srgbClr val="24496E"/>
                </a:solidFill>
                <a:latin typeface="Flama Bold" charset="0"/>
                <a:ea typeface="ＭＳ Ｐゴシック" pitchFamily="1" charset="0"/>
                <a:cs typeface="ＭＳ Ｐゴシック" pitchFamily="1" charset="0"/>
              </a:rPr>
              <a:t> – Díptico </a:t>
            </a:r>
            <a:endParaRPr lang="es-CL" sz="1600" dirty="0">
              <a:solidFill>
                <a:srgbClr val="24496E"/>
              </a:solidFill>
              <a:latin typeface="Flama Bold" charset="0"/>
              <a:ea typeface="ＭＳ Ｐゴシック" pitchFamily="1" charset="0"/>
              <a:cs typeface="ＭＳ Ｐゴシック" pitchFamily="1" charset="0"/>
            </a:endParaRPr>
          </a:p>
        </p:txBody>
      </p:sp>
      <p:pic>
        <p:nvPicPr>
          <p:cNvPr id="2" name="Image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04" y="1988840"/>
            <a:ext cx="4104456" cy="3541627"/>
          </a:xfrm>
          <a:prstGeom prst="rect">
            <a:avLst/>
          </a:prstGeom>
        </p:spPr>
      </p:pic>
      <p:pic>
        <p:nvPicPr>
          <p:cNvPr id="3" name="Imagen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11960" y="1988840"/>
            <a:ext cx="4824536" cy="3541626"/>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cstate="print"/>
          <a:srcRect/>
          <a:stretch>
            <a:fillRect/>
          </a:stretch>
        </p:blipFill>
        <p:spPr bwMode="auto">
          <a:xfrm>
            <a:off x="0" y="-84138"/>
            <a:ext cx="9144000" cy="166688"/>
          </a:xfrm>
          <a:prstGeom prst="rect">
            <a:avLst/>
          </a:prstGeom>
          <a:noFill/>
          <a:ln w="9360">
            <a:noFill/>
            <a:miter lim="800000"/>
            <a:headEnd/>
            <a:tailEnd/>
          </a:ln>
          <a:effectLst/>
        </p:spPr>
      </p:pic>
      <p:sp>
        <p:nvSpPr>
          <p:cNvPr id="7170" name="Rectangle 2"/>
          <p:cNvSpPr>
            <a:spLocks noChangeArrowheads="1"/>
          </p:cNvSpPr>
          <p:nvPr/>
        </p:nvSpPr>
        <p:spPr bwMode="auto">
          <a:xfrm>
            <a:off x="682625" y="404813"/>
            <a:ext cx="6121400" cy="503237"/>
          </a:xfrm>
          <a:prstGeom prst="rect">
            <a:avLst/>
          </a:prstGeom>
          <a:noFill/>
          <a:ln w="9525">
            <a:noFill/>
            <a:round/>
            <a:headEnd/>
            <a:tailEnd/>
          </a:ln>
          <a:effectLst/>
        </p:spPr>
        <p:txBody>
          <a:bodyPr wrap="none" anchor="ctr"/>
          <a:lstStyle/>
          <a:p>
            <a:endParaRPr lang="es-CL"/>
          </a:p>
        </p:txBody>
      </p:sp>
      <p:sp>
        <p:nvSpPr>
          <p:cNvPr id="7172" name="Line 4"/>
          <p:cNvSpPr>
            <a:spLocks noChangeShapeType="1"/>
          </p:cNvSpPr>
          <p:nvPr/>
        </p:nvSpPr>
        <p:spPr bwMode="auto">
          <a:xfrm>
            <a:off x="-107950" y="1123950"/>
            <a:ext cx="9432925" cy="1588"/>
          </a:xfrm>
          <a:prstGeom prst="line">
            <a:avLst/>
          </a:prstGeom>
          <a:noFill/>
          <a:ln w="9360">
            <a:solidFill>
              <a:srgbClr val="BFBFBF"/>
            </a:solidFill>
            <a:round/>
            <a:headEnd/>
            <a:tailEnd/>
          </a:ln>
          <a:effectLst/>
        </p:spPr>
        <p:txBody>
          <a:bodyPr/>
          <a:lstStyle/>
          <a:p>
            <a:endParaRPr lang="es-CL"/>
          </a:p>
        </p:txBody>
      </p:sp>
      <p:sp>
        <p:nvSpPr>
          <p:cNvPr id="7173" name="Rectangle 5"/>
          <p:cNvSpPr>
            <a:spLocks noChangeArrowheads="1"/>
          </p:cNvSpPr>
          <p:nvPr/>
        </p:nvSpPr>
        <p:spPr bwMode="auto">
          <a:xfrm>
            <a:off x="601663" y="1196975"/>
            <a:ext cx="7786687" cy="5256213"/>
          </a:xfrm>
          <a:prstGeom prst="rect">
            <a:avLst/>
          </a:prstGeom>
          <a:noFill/>
          <a:ln w="9525">
            <a:noFill/>
            <a:round/>
            <a:headEnd/>
            <a:tailEnd/>
          </a:ln>
          <a:effectLst/>
        </p:spPr>
        <p:txBody>
          <a:bodyPr/>
          <a:lstStyle/>
          <a:p>
            <a:pPr algn="just" hangingPunct="1">
              <a:lnSpc>
                <a:spcPct val="100000"/>
              </a:lnSpc>
              <a:spcBef>
                <a:spcPts val="638"/>
              </a:spcBef>
              <a:tabLst>
                <a:tab pos="723900" algn="l"/>
                <a:tab pos="1447800" algn="l"/>
                <a:tab pos="2171700" algn="l"/>
                <a:tab pos="2895600" algn="l"/>
                <a:tab pos="3619500" algn="l"/>
                <a:tab pos="4343400" algn="l"/>
                <a:tab pos="5067300" algn="l"/>
                <a:tab pos="5791200" algn="l"/>
                <a:tab pos="6515100" algn="l"/>
                <a:tab pos="7239000" algn="l"/>
              </a:tabLst>
            </a:pPr>
            <a:endParaRPr lang="es-CL">
              <a:solidFill>
                <a:srgbClr val="000000"/>
              </a:solidFill>
              <a:ea typeface="DejaVu Sans" charset="0"/>
              <a:cs typeface="DejaVu Sans" charset="0"/>
            </a:endParaRPr>
          </a:p>
          <a:p>
            <a:pPr algn="just" hangingPunct="1">
              <a:lnSpc>
                <a:spcPct val="100000"/>
              </a:lnSpc>
              <a:spcBef>
                <a:spcPts val="638"/>
              </a:spcBef>
              <a:tabLst>
                <a:tab pos="723900" algn="l"/>
                <a:tab pos="1447800" algn="l"/>
                <a:tab pos="2171700" algn="l"/>
                <a:tab pos="2895600" algn="l"/>
                <a:tab pos="3619500" algn="l"/>
                <a:tab pos="4343400" algn="l"/>
                <a:tab pos="5067300" algn="l"/>
                <a:tab pos="5791200" algn="l"/>
                <a:tab pos="6515100" algn="l"/>
                <a:tab pos="7239000" algn="l"/>
              </a:tabLst>
            </a:pPr>
            <a:endParaRPr lang="es-CL">
              <a:solidFill>
                <a:srgbClr val="000000"/>
              </a:solidFill>
              <a:ea typeface="DejaVu Sans" charset="0"/>
              <a:cs typeface="DejaVu Sans" charset="0"/>
            </a:endParaRPr>
          </a:p>
          <a:p>
            <a:pPr algn="just" hangingPunct="1">
              <a:lnSpc>
                <a:spcPct val="100000"/>
              </a:lnSpc>
              <a:spcBef>
                <a:spcPts val="638"/>
              </a:spcBef>
              <a:tabLst>
                <a:tab pos="723900" algn="l"/>
                <a:tab pos="1447800" algn="l"/>
                <a:tab pos="2171700" algn="l"/>
                <a:tab pos="2895600" algn="l"/>
                <a:tab pos="3619500" algn="l"/>
                <a:tab pos="4343400" algn="l"/>
                <a:tab pos="5067300" algn="l"/>
                <a:tab pos="5791200" algn="l"/>
                <a:tab pos="6515100" algn="l"/>
                <a:tab pos="7239000" algn="l"/>
              </a:tabLst>
            </a:pPr>
            <a:endParaRPr lang="es-CL">
              <a:solidFill>
                <a:srgbClr val="000000"/>
              </a:solidFill>
              <a:ea typeface="DejaVu Sans" charset="0"/>
              <a:cs typeface="DejaVu Sans" charset="0"/>
            </a:endParaRPr>
          </a:p>
          <a:p>
            <a:pPr algn="just" hangingPunct="1">
              <a:lnSpc>
                <a:spcPct val="80000"/>
              </a:lnSpc>
              <a:spcBef>
                <a:spcPts val="638"/>
              </a:spcBef>
              <a:tabLst>
                <a:tab pos="723900" algn="l"/>
                <a:tab pos="1447800" algn="l"/>
                <a:tab pos="2171700" algn="l"/>
                <a:tab pos="2895600" algn="l"/>
                <a:tab pos="3619500" algn="l"/>
                <a:tab pos="4343400" algn="l"/>
                <a:tab pos="5067300" algn="l"/>
                <a:tab pos="5791200" algn="l"/>
                <a:tab pos="6515100" algn="l"/>
                <a:tab pos="7239000" algn="l"/>
              </a:tabLst>
            </a:pPr>
            <a:endParaRPr lang="es-CL">
              <a:solidFill>
                <a:srgbClr val="000000"/>
              </a:solidFill>
              <a:ea typeface="DejaVu Sans" charset="0"/>
              <a:cs typeface="DejaVu Sans" charset="0"/>
            </a:endParaRPr>
          </a:p>
          <a:p>
            <a:pPr algn="just" hangingPunct="1">
              <a:lnSpc>
                <a:spcPct val="90000"/>
              </a:lnSpc>
              <a:spcBef>
                <a:spcPts val="638"/>
              </a:spcBef>
              <a:tabLst>
                <a:tab pos="723900" algn="l"/>
                <a:tab pos="1447800" algn="l"/>
                <a:tab pos="2171700" algn="l"/>
                <a:tab pos="2895600" algn="l"/>
                <a:tab pos="3619500" algn="l"/>
                <a:tab pos="4343400" algn="l"/>
                <a:tab pos="5067300" algn="l"/>
                <a:tab pos="5791200" algn="l"/>
                <a:tab pos="6515100" algn="l"/>
                <a:tab pos="7239000" algn="l"/>
              </a:tabLst>
            </a:pPr>
            <a:endParaRPr lang="es-CL">
              <a:solidFill>
                <a:srgbClr val="000000"/>
              </a:solidFill>
              <a:ea typeface="DejaVu Sans" charset="0"/>
              <a:cs typeface="DejaVu Sans" charset="0"/>
            </a:endParaRPr>
          </a:p>
        </p:txBody>
      </p:sp>
      <p:sp>
        <p:nvSpPr>
          <p:cNvPr id="7177" name="Rectangle 9"/>
          <p:cNvSpPr>
            <a:spLocks noChangeArrowheads="1"/>
          </p:cNvSpPr>
          <p:nvPr/>
        </p:nvSpPr>
        <p:spPr bwMode="auto">
          <a:xfrm>
            <a:off x="468313" y="101412"/>
            <a:ext cx="7056437" cy="892552"/>
          </a:xfrm>
          <a:prstGeom prst="rect">
            <a:avLst/>
          </a:prstGeom>
          <a:noFill/>
          <a:ln w="9525">
            <a:noFill/>
            <a:round/>
            <a:headEnd/>
            <a:tailEnd/>
          </a:ln>
          <a:effectLst/>
        </p:spPr>
        <p:txBody>
          <a:bodyPr anchor="ctr">
            <a:spAutoFit/>
          </a:bodyPr>
          <a:lstStyle/>
          <a:p>
            <a:pPr hangingPunct="1">
              <a:lnSpc>
                <a:spcPct val="100000"/>
              </a:lnSpc>
              <a:tabLst>
                <a:tab pos="723900" algn="l"/>
                <a:tab pos="1447800" algn="l"/>
                <a:tab pos="2171700" algn="l"/>
                <a:tab pos="2895600" algn="l"/>
                <a:tab pos="3619500" algn="l"/>
                <a:tab pos="4343400" algn="l"/>
                <a:tab pos="5067300" algn="l"/>
                <a:tab pos="5791200" algn="l"/>
                <a:tab pos="6515100" algn="l"/>
              </a:tabLst>
            </a:pPr>
            <a:r>
              <a:rPr lang="es-CL" sz="2000" b="1" dirty="0">
                <a:solidFill>
                  <a:srgbClr val="24496E"/>
                </a:solidFill>
                <a:latin typeface="Flama Bold" charset="0"/>
                <a:ea typeface="ＭＳ Ｐゴシック" pitchFamily="1" charset="0"/>
                <a:cs typeface="ＭＳ Ｐゴシック" pitchFamily="1" charset="0"/>
              </a:rPr>
              <a:t>Encuentro </a:t>
            </a:r>
            <a:r>
              <a:rPr lang="es-CL" sz="2000" b="1" dirty="0" smtClean="0">
                <a:solidFill>
                  <a:srgbClr val="24496E"/>
                </a:solidFill>
                <a:latin typeface="Flama Bold" charset="0"/>
                <a:ea typeface="ＭＳ Ｐゴシック" pitchFamily="1" charset="0"/>
                <a:cs typeface="ＭＳ Ｐゴシック" pitchFamily="1" charset="0"/>
              </a:rPr>
              <a:t>Medio Ambiente </a:t>
            </a:r>
            <a:endParaRPr lang="es-CL" sz="2000" b="1" dirty="0">
              <a:solidFill>
                <a:srgbClr val="24496E"/>
              </a:solidFill>
              <a:latin typeface="Flama Bold" charset="0"/>
              <a:ea typeface="ＭＳ Ｐゴシック" pitchFamily="1" charset="0"/>
              <a:cs typeface="ＭＳ Ｐゴシック" pitchFamily="1" charset="0"/>
            </a:endParaRPr>
          </a:p>
          <a:p>
            <a:pPr hangingPunct="1">
              <a:lnSpc>
                <a:spcPct val="100000"/>
              </a:lnSpc>
              <a:tabLst>
                <a:tab pos="723900" algn="l"/>
                <a:tab pos="1447800" algn="l"/>
                <a:tab pos="2171700" algn="l"/>
                <a:tab pos="2895600" algn="l"/>
                <a:tab pos="3619500" algn="l"/>
                <a:tab pos="4343400" algn="l"/>
                <a:tab pos="5067300" algn="l"/>
                <a:tab pos="5791200" algn="l"/>
                <a:tab pos="6515100" algn="l"/>
              </a:tabLst>
            </a:pPr>
            <a:r>
              <a:rPr lang="es-CL" sz="1600" dirty="0">
                <a:solidFill>
                  <a:srgbClr val="24496E"/>
                </a:solidFill>
                <a:latin typeface="Flama Bold" charset="0"/>
                <a:ea typeface="ＭＳ Ｐゴシック" pitchFamily="1" charset="0"/>
                <a:cs typeface="ＭＳ Ｐゴシック" pitchFamily="1" charset="0"/>
              </a:rPr>
              <a:t>Santiago, </a:t>
            </a:r>
            <a:r>
              <a:rPr lang="es-CL" sz="1600" dirty="0" smtClean="0">
                <a:solidFill>
                  <a:srgbClr val="24496E"/>
                </a:solidFill>
                <a:latin typeface="Flama Bold" charset="0"/>
                <a:ea typeface="ＭＳ Ｐゴシック" pitchFamily="1" charset="0"/>
                <a:cs typeface="ＭＳ Ｐゴシック" pitchFamily="1" charset="0"/>
              </a:rPr>
              <a:t>30 </a:t>
            </a:r>
            <a:r>
              <a:rPr lang="es-CL" sz="1600" dirty="0">
                <a:solidFill>
                  <a:srgbClr val="24496E"/>
                </a:solidFill>
                <a:latin typeface="Flama Bold" charset="0"/>
                <a:ea typeface="ＭＳ Ｐゴシック" pitchFamily="1" charset="0"/>
                <a:cs typeface="ＭＳ Ｐゴシック" pitchFamily="1" charset="0"/>
              </a:rPr>
              <a:t>de </a:t>
            </a:r>
            <a:r>
              <a:rPr lang="es-CL" sz="1600" dirty="0" smtClean="0">
                <a:solidFill>
                  <a:srgbClr val="24496E"/>
                </a:solidFill>
                <a:latin typeface="Flama Bold" charset="0"/>
                <a:ea typeface="ＭＳ Ｐゴシック" pitchFamily="1" charset="0"/>
                <a:cs typeface="ＭＳ Ｐゴシック" pitchFamily="1" charset="0"/>
              </a:rPr>
              <a:t>julio 2015</a:t>
            </a:r>
          </a:p>
          <a:p>
            <a:pPr hangingPunct="1">
              <a:lnSpc>
                <a:spcPct val="100000"/>
              </a:lnSpc>
              <a:tabLst>
                <a:tab pos="723900" algn="l"/>
                <a:tab pos="1447800" algn="l"/>
                <a:tab pos="2171700" algn="l"/>
                <a:tab pos="2895600" algn="l"/>
                <a:tab pos="3619500" algn="l"/>
                <a:tab pos="4343400" algn="l"/>
                <a:tab pos="5067300" algn="l"/>
                <a:tab pos="5791200" algn="l"/>
                <a:tab pos="6515100" algn="l"/>
              </a:tabLst>
            </a:pPr>
            <a:r>
              <a:rPr lang="es-CL" sz="1600" dirty="0" err="1" smtClean="0">
                <a:solidFill>
                  <a:srgbClr val="24496E"/>
                </a:solidFill>
                <a:latin typeface="Flama Bold" charset="0"/>
                <a:ea typeface="ＭＳ Ｐゴシック" pitchFamily="1" charset="0"/>
                <a:cs typeface="ＭＳ Ｐゴシック" pitchFamily="1" charset="0"/>
              </a:rPr>
              <a:t>Sofofa</a:t>
            </a:r>
            <a:r>
              <a:rPr lang="es-CL" sz="1600" dirty="0" smtClean="0">
                <a:solidFill>
                  <a:srgbClr val="24496E"/>
                </a:solidFill>
                <a:latin typeface="Flama Bold" charset="0"/>
                <a:ea typeface="ＭＳ Ｐゴシック" pitchFamily="1" charset="0"/>
                <a:cs typeface="ＭＳ Ｐゴシック" pitchFamily="1" charset="0"/>
              </a:rPr>
              <a:t> – </a:t>
            </a:r>
            <a:r>
              <a:rPr lang="es-CL" sz="1600" dirty="0" err="1" smtClean="0">
                <a:solidFill>
                  <a:srgbClr val="24496E"/>
                </a:solidFill>
                <a:latin typeface="Flama Bold" charset="0"/>
                <a:ea typeface="ＭＳ Ｐゴシック" pitchFamily="1" charset="0"/>
                <a:cs typeface="ＭＳ Ｐゴシック" pitchFamily="1" charset="0"/>
              </a:rPr>
              <a:t>Mailing</a:t>
            </a:r>
            <a:r>
              <a:rPr lang="es-CL" sz="1600" dirty="0" smtClean="0">
                <a:solidFill>
                  <a:srgbClr val="24496E"/>
                </a:solidFill>
                <a:latin typeface="Flama Bold" charset="0"/>
                <a:ea typeface="ＭＳ Ｐゴシック" pitchFamily="1" charset="0"/>
                <a:cs typeface="ＭＳ Ｐゴシック" pitchFamily="1" charset="0"/>
              </a:rPr>
              <a:t> </a:t>
            </a:r>
            <a:endParaRPr lang="es-CL" sz="1600" dirty="0">
              <a:solidFill>
                <a:srgbClr val="24496E"/>
              </a:solidFill>
              <a:latin typeface="Flama Bold" charset="0"/>
              <a:ea typeface="ＭＳ Ｐゴシック" pitchFamily="1" charset="0"/>
              <a:cs typeface="ＭＳ Ｐゴシック" pitchFamily="1" charset="0"/>
            </a:endParaRPr>
          </a:p>
        </p:txBody>
      </p:sp>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17042" y="1206689"/>
            <a:ext cx="3782940" cy="5651311"/>
          </a:xfrm>
          <a:prstGeom prst="rect">
            <a:avLst/>
          </a:prstGeom>
        </p:spPr>
      </p:pic>
    </p:spTree>
    <p:extLst>
      <p:ext uri="{BB962C8B-B14F-4D97-AF65-F5344CB8AC3E}">
        <p14:creationId xmlns:p14="http://schemas.microsoft.com/office/powerpoint/2010/main" val="375585299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cstate="print"/>
          <a:srcRect/>
          <a:stretch>
            <a:fillRect/>
          </a:stretch>
        </p:blipFill>
        <p:spPr bwMode="auto">
          <a:xfrm>
            <a:off x="0" y="-84138"/>
            <a:ext cx="9144000" cy="166688"/>
          </a:xfrm>
          <a:prstGeom prst="rect">
            <a:avLst/>
          </a:prstGeom>
          <a:noFill/>
          <a:ln w="9360">
            <a:noFill/>
            <a:miter lim="800000"/>
            <a:headEnd/>
            <a:tailEnd/>
          </a:ln>
          <a:effectLst/>
        </p:spPr>
      </p:pic>
      <p:sp>
        <p:nvSpPr>
          <p:cNvPr id="7170" name="Rectangle 2"/>
          <p:cNvSpPr>
            <a:spLocks noChangeArrowheads="1"/>
          </p:cNvSpPr>
          <p:nvPr/>
        </p:nvSpPr>
        <p:spPr bwMode="auto">
          <a:xfrm>
            <a:off x="682625" y="404813"/>
            <a:ext cx="6121400" cy="503237"/>
          </a:xfrm>
          <a:prstGeom prst="rect">
            <a:avLst/>
          </a:prstGeom>
          <a:noFill/>
          <a:ln w="9525">
            <a:noFill/>
            <a:round/>
            <a:headEnd/>
            <a:tailEnd/>
          </a:ln>
          <a:effectLst/>
        </p:spPr>
        <p:txBody>
          <a:bodyPr wrap="none" anchor="ctr"/>
          <a:lstStyle/>
          <a:p>
            <a:endParaRPr lang="es-CL"/>
          </a:p>
        </p:txBody>
      </p:sp>
      <p:sp>
        <p:nvSpPr>
          <p:cNvPr id="7172" name="Line 4"/>
          <p:cNvSpPr>
            <a:spLocks noChangeShapeType="1"/>
          </p:cNvSpPr>
          <p:nvPr/>
        </p:nvSpPr>
        <p:spPr bwMode="auto">
          <a:xfrm>
            <a:off x="-107950" y="1123950"/>
            <a:ext cx="9432925" cy="1588"/>
          </a:xfrm>
          <a:prstGeom prst="line">
            <a:avLst/>
          </a:prstGeom>
          <a:noFill/>
          <a:ln w="9360">
            <a:solidFill>
              <a:srgbClr val="BFBFBF"/>
            </a:solidFill>
            <a:round/>
            <a:headEnd/>
            <a:tailEnd/>
          </a:ln>
          <a:effectLst/>
        </p:spPr>
        <p:txBody>
          <a:bodyPr/>
          <a:lstStyle/>
          <a:p>
            <a:endParaRPr lang="es-CL"/>
          </a:p>
        </p:txBody>
      </p:sp>
      <p:sp>
        <p:nvSpPr>
          <p:cNvPr id="7174" name="Rectangle 6"/>
          <p:cNvSpPr>
            <a:spLocks noChangeArrowheads="1"/>
          </p:cNvSpPr>
          <p:nvPr/>
        </p:nvSpPr>
        <p:spPr bwMode="auto">
          <a:xfrm>
            <a:off x="754063" y="1349375"/>
            <a:ext cx="7786687" cy="4743450"/>
          </a:xfrm>
          <a:prstGeom prst="rect">
            <a:avLst/>
          </a:prstGeom>
          <a:noFill/>
          <a:ln w="9525">
            <a:noFill/>
            <a:round/>
            <a:headEnd/>
            <a:tailEnd/>
          </a:ln>
          <a:effectLst/>
        </p:spPr>
        <p:txBody>
          <a:bodyPr/>
          <a:lstStyle/>
          <a:p>
            <a:pPr algn="just" hangingPunct="1">
              <a:lnSpc>
                <a:spcPct val="100000"/>
              </a:lnSpc>
              <a:spcBef>
                <a:spcPts val="638"/>
              </a:spcBef>
              <a:tabLst>
                <a:tab pos="723900" algn="l"/>
                <a:tab pos="1447800" algn="l"/>
                <a:tab pos="2171700" algn="l"/>
                <a:tab pos="2895600" algn="l"/>
                <a:tab pos="3619500" algn="l"/>
                <a:tab pos="4343400" algn="l"/>
                <a:tab pos="5067300" algn="l"/>
                <a:tab pos="5791200" algn="l"/>
                <a:tab pos="6515100" algn="l"/>
                <a:tab pos="7239000" algn="l"/>
              </a:tabLst>
            </a:pPr>
            <a:endParaRPr lang="es-CL">
              <a:solidFill>
                <a:srgbClr val="000000"/>
              </a:solidFill>
              <a:ea typeface="DejaVu Sans" charset="0"/>
              <a:cs typeface="DejaVu Sans" charset="0"/>
            </a:endParaRPr>
          </a:p>
          <a:p>
            <a:pPr algn="just" hangingPunct="1">
              <a:lnSpc>
                <a:spcPct val="100000"/>
              </a:lnSpc>
              <a:spcBef>
                <a:spcPts val="638"/>
              </a:spcBef>
              <a:tabLst>
                <a:tab pos="723900" algn="l"/>
                <a:tab pos="1447800" algn="l"/>
                <a:tab pos="2171700" algn="l"/>
                <a:tab pos="2895600" algn="l"/>
                <a:tab pos="3619500" algn="l"/>
                <a:tab pos="4343400" algn="l"/>
                <a:tab pos="5067300" algn="l"/>
                <a:tab pos="5791200" algn="l"/>
                <a:tab pos="6515100" algn="l"/>
                <a:tab pos="7239000" algn="l"/>
              </a:tabLst>
            </a:pPr>
            <a:endParaRPr lang="es-CL">
              <a:solidFill>
                <a:srgbClr val="000000"/>
              </a:solidFill>
              <a:ea typeface="DejaVu Sans" charset="0"/>
              <a:cs typeface="DejaVu Sans" charset="0"/>
            </a:endParaRPr>
          </a:p>
          <a:p>
            <a:pPr algn="just" hangingPunct="1">
              <a:lnSpc>
                <a:spcPct val="100000"/>
              </a:lnSpc>
              <a:spcBef>
                <a:spcPts val="638"/>
              </a:spcBef>
              <a:tabLst>
                <a:tab pos="723900" algn="l"/>
                <a:tab pos="1447800" algn="l"/>
                <a:tab pos="2171700" algn="l"/>
                <a:tab pos="2895600" algn="l"/>
                <a:tab pos="3619500" algn="l"/>
                <a:tab pos="4343400" algn="l"/>
                <a:tab pos="5067300" algn="l"/>
                <a:tab pos="5791200" algn="l"/>
                <a:tab pos="6515100" algn="l"/>
                <a:tab pos="7239000" algn="l"/>
              </a:tabLst>
            </a:pPr>
            <a:endParaRPr lang="es-CL">
              <a:solidFill>
                <a:srgbClr val="000000"/>
              </a:solidFill>
              <a:ea typeface="DejaVu Sans" charset="0"/>
              <a:cs typeface="DejaVu Sans" charset="0"/>
            </a:endParaRPr>
          </a:p>
          <a:p>
            <a:pPr algn="just" hangingPunct="1">
              <a:lnSpc>
                <a:spcPct val="100000"/>
              </a:lnSpc>
              <a:spcBef>
                <a:spcPts val="638"/>
              </a:spcBef>
              <a:tabLst>
                <a:tab pos="723900" algn="l"/>
                <a:tab pos="1447800" algn="l"/>
                <a:tab pos="2171700" algn="l"/>
                <a:tab pos="2895600" algn="l"/>
                <a:tab pos="3619500" algn="l"/>
                <a:tab pos="4343400" algn="l"/>
                <a:tab pos="5067300" algn="l"/>
                <a:tab pos="5791200" algn="l"/>
                <a:tab pos="6515100" algn="l"/>
                <a:tab pos="7239000" algn="l"/>
              </a:tabLst>
            </a:pPr>
            <a:endParaRPr lang="es-CL">
              <a:solidFill>
                <a:srgbClr val="000000"/>
              </a:solidFill>
              <a:ea typeface="DejaVu Sans" charset="0"/>
              <a:cs typeface="DejaVu Sans" charset="0"/>
            </a:endParaRPr>
          </a:p>
          <a:p>
            <a:pPr algn="just" hangingPunct="1">
              <a:lnSpc>
                <a:spcPct val="100000"/>
              </a:lnSpc>
              <a:spcBef>
                <a:spcPts val="638"/>
              </a:spcBef>
              <a:tabLst>
                <a:tab pos="723900" algn="l"/>
                <a:tab pos="1447800" algn="l"/>
                <a:tab pos="2171700" algn="l"/>
                <a:tab pos="2895600" algn="l"/>
                <a:tab pos="3619500" algn="l"/>
                <a:tab pos="4343400" algn="l"/>
                <a:tab pos="5067300" algn="l"/>
                <a:tab pos="5791200" algn="l"/>
                <a:tab pos="6515100" algn="l"/>
                <a:tab pos="7239000" algn="l"/>
              </a:tabLst>
            </a:pPr>
            <a:endParaRPr lang="es-CL">
              <a:solidFill>
                <a:srgbClr val="000000"/>
              </a:solidFill>
              <a:ea typeface="DejaVu Sans" charset="0"/>
              <a:cs typeface="DejaVu Sans" charset="0"/>
            </a:endParaRPr>
          </a:p>
          <a:p>
            <a:pPr algn="just" hangingPunct="1">
              <a:lnSpc>
                <a:spcPct val="100000"/>
              </a:lnSpc>
              <a:spcBef>
                <a:spcPts val="638"/>
              </a:spcBef>
              <a:tabLst>
                <a:tab pos="723900" algn="l"/>
                <a:tab pos="1447800" algn="l"/>
                <a:tab pos="2171700" algn="l"/>
                <a:tab pos="2895600" algn="l"/>
                <a:tab pos="3619500" algn="l"/>
                <a:tab pos="4343400" algn="l"/>
                <a:tab pos="5067300" algn="l"/>
                <a:tab pos="5791200" algn="l"/>
                <a:tab pos="6515100" algn="l"/>
                <a:tab pos="7239000" algn="l"/>
              </a:tabLst>
            </a:pPr>
            <a:endParaRPr lang="es-CL">
              <a:solidFill>
                <a:srgbClr val="000000"/>
              </a:solidFill>
              <a:ea typeface="DejaVu Sans" charset="0"/>
              <a:cs typeface="DejaVu Sans" charset="0"/>
            </a:endParaRPr>
          </a:p>
          <a:p>
            <a:pPr algn="just" hangingPunct="1">
              <a:lnSpc>
                <a:spcPct val="100000"/>
              </a:lnSpc>
              <a:spcBef>
                <a:spcPts val="638"/>
              </a:spcBef>
              <a:tabLst>
                <a:tab pos="723900" algn="l"/>
                <a:tab pos="1447800" algn="l"/>
                <a:tab pos="2171700" algn="l"/>
                <a:tab pos="2895600" algn="l"/>
                <a:tab pos="3619500" algn="l"/>
                <a:tab pos="4343400" algn="l"/>
                <a:tab pos="5067300" algn="l"/>
                <a:tab pos="5791200" algn="l"/>
                <a:tab pos="6515100" algn="l"/>
                <a:tab pos="7239000" algn="l"/>
              </a:tabLst>
            </a:pPr>
            <a:endParaRPr lang="es-CL">
              <a:solidFill>
                <a:srgbClr val="000000"/>
              </a:solidFill>
              <a:ea typeface="DejaVu Sans" charset="0"/>
              <a:cs typeface="DejaVu Sans" charset="0"/>
            </a:endParaRPr>
          </a:p>
          <a:p>
            <a:pPr algn="just" hangingPunct="1">
              <a:lnSpc>
                <a:spcPct val="80000"/>
              </a:lnSpc>
              <a:spcBef>
                <a:spcPts val="638"/>
              </a:spcBef>
              <a:tabLst>
                <a:tab pos="723900" algn="l"/>
                <a:tab pos="1447800" algn="l"/>
                <a:tab pos="2171700" algn="l"/>
                <a:tab pos="2895600" algn="l"/>
                <a:tab pos="3619500" algn="l"/>
                <a:tab pos="4343400" algn="l"/>
                <a:tab pos="5067300" algn="l"/>
                <a:tab pos="5791200" algn="l"/>
                <a:tab pos="6515100" algn="l"/>
                <a:tab pos="7239000" algn="l"/>
              </a:tabLst>
            </a:pPr>
            <a:endParaRPr lang="es-CL">
              <a:solidFill>
                <a:srgbClr val="000000"/>
              </a:solidFill>
              <a:ea typeface="DejaVu Sans" charset="0"/>
              <a:cs typeface="DejaVu Sans" charset="0"/>
            </a:endParaRPr>
          </a:p>
          <a:p>
            <a:pPr algn="just" hangingPunct="1">
              <a:lnSpc>
                <a:spcPct val="90000"/>
              </a:lnSpc>
              <a:spcBef>
                <a:spcPts val="638"/>
              </a:spcBef>
              <a:tabLst>
                <a:tab pos="723900" algn="l"/>
                <a:tab pos="1447800" algn="l"/>
                <a:tab pos="2171700" algn="l"/>
                <a:tab pos="2895600" algn="l"/>
                <a:tab pos="3619500" algn="l"/>
                <a:tab pos="4343400" algn="l"/>
                <a:tab pos="5067300" algn="l"/>
                <a:tab pos="5791200" algn="l"/>
                <a:tab pos="6515100" algn="l"/>
                <a:tab pos="7239000" algn="l"/>
              </a:tabLst>
            </a:pPr>
            <a:endParaRPr lang="es-CL">
              <a:solidFill>
                <a:srgbClr val="000000"/>
              </a:solidFill>
              <a:ea typeface="DejaVu Sans" charset="0"/>
              <a:cs typeface="DejaVu Sans" charset="0"/>
            </a:endParaRPr>
          </a:p>
        </p:txBody>
      </p:sp>
      <p:sp>
        <p:nvSpPr>
          <p:cNvPr id="7177" name="Rectangle 9"/>
          <p:cNvSpPr>
            <a:spLocks noChangeArrowheads="1"/>
          </p:cNvSpPr>
          <p:nvPr/>
        </p:nvSpPr>
        <p:spPr bwMode="auto">
          <a:xfrm>
            <a:off x="468313" y="101412"/>
            <a:ext cx="7056437" cy="892552"/>
          </a:xfrm>
          <a:prstGeom prst="rect">
            <a:avLst/>
          </a:prstGeom>
          <a:noFill/>
          <a:ln w="9525">
            <a:noFill/>
            <a:round/>
            <a:headEnd/>
            <a:tailEnd/>
          </a:ln>
          <a:effectLst/>
        </p:spPr>
        <p:txBody>
          <a:bodyPr anchor="ctr">
            <a:spAutoFit/>
          </a:bodyPr>
          <a:lstStyle/>
          <a:p>
            <a:pPr hangingPunct="1">
              <a:lnSpc>
                <a:spcPct val="100000"/>
              </a:lnSpc>
              <a:tabLst>
                <a:tab pos="723900" algn="l"/>
                <a:tab pos="1447800" algn="l"/>
                <a:tab pos="2171700" algn="l"/>
                <a:tab pos="2895600" algn="l"/>
                <a:tab pos="3619500" algn="l"/>
                <a:tab pos="4343400" algn="l"/>
                <a:tab pos="5067300" algn="l"/>
                <a:tab pos="5791200" algn="l"/>
                <a:tab pos="6515100" algn="l"/>
              </a:tabLst>
            </a:pPr>
            <a:r>
              <a:rPr lang="es-CL" sz="2000" b="1" dirty="0">
                <a:solidFill>
                  <a:srgbClr val="24496E"/>
                </a:solidFill>
                <a:latin typeface="Flama Bold" charset="0"/>
                <a:ea typeface="ＭＳ Ｐゴシック" pitchFamily="1" charset="0"/>
                <a:cs typeface="ＭＳ Ｐゴシック" pitchFamily="1" charset="0"/>
              </a:rPr>
              <a:t>Encuentro </a:t>
            </a:r>
            <a:r>
              <a:rPr lang="es-CL" sz="2000" b="1" dirty="0" smtClean="0">
                <a:solidFill>
                  <a:srgbClr val="24496E"/>
                </a:solidFill>
                <a:latin typeface="Flama Bold" charset="0"/>
                <a:ea typeface="ＭＳ Ｐゴシック" pitchFamily="1" charset="0"/>
                <a:cs typeface="ＭＳ Ｐゴシック" pitchFamily="1" charset="0"/>
              </a:rPr>
              <a:t>Anticorrupción </a:t>
            </a:r>
            <a:endParaRPr lang="es-CL" sz="2000" b="1" dirty="0">
              <a:solidFill>
                <a:srgbClr val="24496E"/>
              </a:solidFill>
              <a:latin typeface="Flama Bold" charset="0"/>
              <a:ea typeface="ＭＳ Ｐゴシック" pitchFamily="1" charset="0"/>
              <a:cs typeface="ＭＳ Ｐゴシック" pitchFamily="1" charset="0"/>
            </a:endParaRPr>
          </a:p>
          <a:p>
            <a:pPr hangingPunct="1">
              <a:lnSpc>
                <a:spcPct val="100000"/>
              </a:lnSpc>
              <a:tabLst>
                <a:tab pos="723900" algn="l"/>
                <a:tab pos="1447800" algn="l"/>
                <a:tab pos="2171700" algn="l"/>
                <a:tab pos="2895600" algn="l"/>
                <a:tab pos="3619500" algn="l"/>
                <a:tab pos="4343400" algn="l"/>
                <a:tab pos="5067300" algn="l"/>
                <a:tab pos="5791200" algn="l"/>
                <a:tab pos="6515100" algn="l"/>
              </a:tabLst>
            </a:pPr>
            <a:r>
              <a:rPr lang="es-CL" sz="1600" dirty="0">
                <a:solidFill>
                  <a:srgbClr val="24496E"/>
                </a:solidFill>
                <a:latin typeface="Flama Bold" charset="0"/>
                <a:ea typeface="ＭＳ Ｐゴシック" pitchFamily="1" charset="0"/>
                <a:cs typeface="ＭＳ Ｐゴシック" pitchFamily="1" charset="0"/>
              </a:rPr>
              <a:t>Santiago, </a:t>
            </a:r>
            <a:r>
              <a:rPr lang="es-CL" sz="1600" dirty="0" smtClean="0">
                <a:solidFill>
                  <a:srgbClr val="24496E"/>
                </a:solidFill>
                <a:latin typeface="Flama Bold" charset="0"/>
                <a:ea typeface="ＭＳ Ｐゴシック" pitchFamily="1" charset="0"/>
                <a:cs typeface="ＭＳ Ｐゴシック" pitchFamily="1" charset="0"/>
              </a:rPr>
              <a:t>27 </a:t>
            </a:r>
            <a:r>
              <a:rPr lang="es-CL" sz="1600" dirty="0">
                <a:solidFill>
                  <a:srgbClr val="24496E"/>
                </a:solidFill>
                <a:latin typeface="Flama Bold" charset="0"/>
                <a:ea typeface="ＭＳ Ｐゴシック" pitchFamily="1" charset="0"/>
                <a:cs typeface="ＭＳ Ｐゴシック" pitchFamily="1" charset="0"/>
              </a:rPr>
              <a:t>de </a:t>
            </a:r>
            <a:r>
              <a:rPr lang="es-CL" sz="1600" dirty="0" smtClean="0">
                <a:solidFill>
                  <a:srgbClr val="24496E"/>
                </a:solidFill>
                <a:latin typeface="Flama Bold" charset="0"/>
                <a:ea typeface="ＭＳ Ｐゴシック" pitchFamily="1" charset="0"/>
                <a:cs typeface="ＭＳ Ｐゴシック" pitchFamily="1" charset="0"/>
              </a:rPr>
              <a:t>agosto 2015</a:t>
            </a:r>
            <a:endParaRPr lang="es-CL" sz="1600" dirty="0">
              <a:solidFill>
                <a:srgbClr val="24496E"/>
              </a:solidFill>
              <a:latin typeface="Flama Bold" charset="0"/>
              <a:ea typeface="ＭＳ Ｐゴシック" pitchFamily="1" charset="0"/>
              <a:cs typeface="ＭＳ Ｐゴシック" pitchFamily="1" charset="0"/>
            </a:endParaRPr>
          </a:p>
          <a:p>
            <a:pPr>
              <a:tabLst>
                <a:tab pos="723900" algn="l"/>
                <a:tab pos="1447800" algn="l"/>
                <a:tab pos="2171700" algn="l"/>
                <a:tab pos="2895600" algn="l"/>
                <a:tab pos="3619500" algn="l"/>
                <a:tab pos="4343400" algn="l"/>
                <a:tab pos="5067300" algn="l"/>
                <a:tab pos="5791200" algn="l"/>
                <a:tab pos="6515100" algn="l"/>
              </a:tabLst>
            </a:pPr>
            <a:r>
              <a:rPr lang="es-CL" sz="1600" dirty="0" err="1" smtClean="0">
                <a:solidFill>
                  <a:srgbClr val="24496E"/>
                </a:solidFill>
                <a:latin typeface="Flama Bold" charset="0"/>
                <a:ea typeface="ＭＳ Ｐゴシック" pitchFamily="1" charset="0"/>
                <a:cs typeface="ＭＳ Ｐゴシック" pitchFamily="1" charset="0"/>
              </a:rPr>
              <a:t>Sofofa</a:t>
            </a:r>
            <a:r>
              <a:rPr lang="es-CL" sz="1600" dirty="0" smtClean="0">
                <a:solidFill>
                  <a:srgbClr val="24496E"/>
                </a:solidFill>
                <a:latin typeface="Flama Bold" charset="0"/>
                <a:ea typeface="ＭＳ Ｐゴシック" pitchFamily="1" charset="0"/>
                <a:cs typeface="ＭＳ Ｐゴシック" pitchFamily="1" charset="0"/>
              </a:rPr>
              <a:t> - Díptico</a:t>
            </a:r>
            <a:endParaRPr lang="es-CL" sz="1600" dirty="0">
              <a:solidFill>
                <a:srgbClr val="24496E"/>
              </a:solidFill>
              <a:latin typeface="Flama Bold" charset="0"/>
              <a:ea typeface="ＭＳ Ｐゴシック" pitchFamily="1" charset="0"/>
              <a:cs typeface="ＭＳ Ｐゴシック" pitchFamily="1" charset="0"/>
            </a:endParaRPr>
          </a:p>
        </p:txBody>
      </p:sp>
      <p:pic>
        <p:nvPicPr>
          <p:cNvPr id="2" name="Image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535" y="2132856"/>
            <a:ext cx="4404458" cy="3537159"/>
          </a:xfrm>
          <a:prstGeom prst="rect">
            <a:avLst/>
          </a:prstGeom>
        </p:spPr>
      </p:pic>
      <p:pic>
        <p:nvPicPr>
          <p:cNvPr id="3" name="Imagen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99992" y="2132856"/>
            <a:ext cx="4510352" cy="3537159"/>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cstate="print"/>
          <a:srcRect/>
          <a:stretch>
            <a:fillRect/>
          </a:stretch>
        </p:blipFill>
        <p:spPr bwMode="auto">
          <a:xfrm>
            <a:off x="0" y="-84138"/>
            <a:ext cx="9144000" cy="166688"/>
          </a:xfrm>
          <a:prstGeom prst="rect">
            <a:avLst/>
          </a:prstGeom>
          <a:noFill/>
          <a:ln w="9360">
            <a:noFill/>
            <a:miter lim="800000"/>
            <a:headEnd/>
            <a:tailEnd/>
          </a:ln>
          <a:effectLst/>
        </p:spPr>
      </p:pic>
      <p:sp>
        <p:nvSpPr>
          <p:cNvPr id="7170" name="Rectangle 2"/>
          <p:cNvSpPr>
            <a:spLocks noChangeArrowheads="1"/>
          </p:cNvSpPr>
          <p:nvPr/>
        </p:nvSpPr>
        <p:spPr bwMode="auto">
          <a:xfrm>
            <a:off x="682625" y="404813"/>
            <a:ext cx="6121400" cy="503237"/>
          </a:xfrm>
          <a:prstGeom prst="rect">
            <a:avLst/>
          </a:prstGeom>
          <a:noFill/>
          <a:ln w="9525">
            <a:noFill/>
            <a:round/>
            <a:headEnd/>
            <a:tailEnd/>
          </a:ln>
          <a:effectLst/>
        </p:spPr>
        <p:txBody>
          <a:bodyPr wrap="none" anchor="ctr"/>
          <a:lstStyle/>
          <a:p>
            <a:endParaRPr lang="es-CL"/>
          </a:p>
        </p:txBody>
      </p:sp>
      <p:sp>
        <p:nvSpPr>
          <p:cNvPr id="7172" name="Line 4"/>
          <p:cNvSpPr>
            <a:spLocks noChangeShapeType="1"/>
          </p:cNvSpPr>
          <p:nvPr/>
        </p:nvSpPr>
        <p:spPr bwMode="auto">
          <a:xfrm>
            <a:off x="-107950" y="1123950"/>
            <a:ext cx="9432925" cy="1588"/>
          </a:xfrm>
          <a:prstGeom prst="line">
            <a:avLst/>
          </a:prstGeom>
          <a:noFill/>
          <a:ln w="9360">
            <a:solidFill>
              <a:srgbClr val="BFBFBF"/>
            </a:solidFill>
            <a:round/>
            <a:headEnd/>
            <a:tailEnd/>
          </a:ln>
          <a:effectLst/>
        </p:spPr>
        <p:txBody>
          <a:bodyPr/>
          <a:lstStyle/>
          <a:p>
            <a:endParaRPr lang="es-CL"/>
          </a:p>
        </p:txBody>
      </p:sp>
      <p:sp>
        <p:nvSpPr>
          <p:cNvPr id="7177" name="Rectangle 9"/>
          <p:cNvSpPr>
            <a:spLocks noChangeArrowheads="1"/>
          </p:cNvSpPr>
          <p:nvPr/>
        </p:nvSpPr>
        <p:spPr bwMode="auto">
          <a:xfrm>
            <a:off x="468313" y="101412"/>
            <a:ext cx="7056437" cy="892552"/>
          </a:xfrm>
          <a:prstGeom prst="rect">
            <a:avLst/>
          </a:prstGeom>
          <a:noFill/>
          <a:ln w="9525">
            <a:noFill/>
            <a:round/>
            <a:headEnd/>
            <a:tailEnd/>
          </a:ln>
          <a:effectLst/>
        </p:spPr>
        <p:txBody>
          <a:bodyPr anchor="ctr">
            <a:spAutoFit/>
          </a:bodyPr>
          <a:lstStyle/>
          <a:p>
            <a:pPr hangingPunct="1">
              <a:lnSpc>
                <a:spcPct val="100000"/>
              </a:lnSpc>
              <a:tabLst>
                <a:tab pos="723900" algn="l"/>
                <a:tab pos="1447800" algn="l"/>
                <a:tab pos="2171700" algn="l"/>
                <a:tab pos="2895600" algn="l"/>
                <a:tab pos="3619500" algn="l"/>
                <a:tab pos="4343400" algn="l"/>
                <a:tab pos="5067300" algn="l"/>
                <a:tab pos="5791200" algn="l"/>
                <a:tab pos="6515100" algn="l"/>
              </a:tabLst>
            </a:pPr>
            <a:r>
              <a:rPr lang="es-CL" sz="2000" b="1" dirty="0">
                <a:solidFill>
                  <a:srgbClr val="24496E"/>
                </a:solidFill>
                <a:latin typeface="Flama Bold" charset="0"/>
                <a:ea typeface="ＭＳ Ｐゴシック" pitchFamily="1" charset="0"/>
                <a:cs typeface="ＭＳ Ｐゴシック" pitchFamily="1" charset="0"/>
              </a:rPr>
              <a:t>Encuentro </a:t>
            </a:r>
            <a:r>
              <a:rPr lang="es-CL" sz="2000" b="1" dirty="0" smtClean="0">
                <a:solidFill>
                  <a:srgbClr val="24496E"/>
                </a:solidFill>
                <a:latin typeface="Flama Bold" charset="0"/>
                <a:ea typeface="ＭＳ Ｐゴシック" pitchFamily="1" charset="0"/>
                <a:cs typeface="ＭＳ Ｐゴシック" pitchFamily="1" charset="0"/>
              </a:rPr>
              <a:t>Anticorrupción </a:t>
            </a:r>
            <a:endParaRPr lang="es-CL" sz="2000" b="1" dirty="0">
              <a:solidFill>
                <a:srgbClr val="24496E"/>
              </a:solidFill>
              <a:latin typeface="Flama Bold" charset="0"/>
              <a:ea typeface="ＭＳ Ｐゴシック" pitchFamily="1" charset="0"/>
              <a:cs typeface="ＭＳ Ｐゴシック" pitchFamily="1" charset="0"/>
            </a:endParaRPr>
          </a:p>
          <a:p>
            <a:pPr hangingPunct="1">
              <a:lnSpc>
                <a:spcPct val="100000"/>
              </a:lnSpc>
              <a:tabLst>
                <a:tab pos="723900" algn="l"/>
                <a:tab pos="1447800" algn="l"/>
                <a:tab pos="2171700" algn="l"/>
                <a:tab pos="2895600" algn="l"/>
                <a:tab pos="3619500" algn="l"/>
                <a:tab pos="4343400" algn="l"/>
                <a:tab pos="5067300" algn="l"/>
                <a:tab pos="5791200" algn="l"/>
                <a:tab pos="6515100" algn="l"/>
              </a:tabLst>
            </a:pPr>
            <a:r>
              <a:rPr lang="es-CL" sz="1600" dirty="0">
                <a:solidFill>
                  <a:srgbClr val="24496E"/>
                </a:solidFill>
                <a:latin typeface="Flama Bold" charset="0"/>
                <a:ea typeface="ＭＳ Ｐゴシック" pitchFamily="1" charset="0"/>
                <a:cs typeface="ＭＳ Ｐゴシック" pitchFamily="1" charset="0"/>
              </a:rPr>
              <a:t>Santiago, </a:t>
            </a:r>
            <a:r>
              <a:rPr lang="es-CL" sz="1600" dirty="0" smtClean="0">
                <a:solidFill>
                  <a:srgbClr val="24496E"/>
                </a:solidFill>
                <a:latin typeface="Flama Bold" charset="0"/>
                <a:ea typeface="ＭＳ Ｐゴシック" pitchFamily="1" charset="0"/>
                <a:cs typeface="ＭＳ Ｐゴシック" pitchFamily="1" charset="0"/>
              </a:rPr>
              <a:t>27 </a:t>
            </a:r>
            <a:r>
              <a:rPr lang="es-CL" sz="1600" dirty="0">
                <a:solidFill>
                  <a:srgbClr val="24496E"/>
                </a:solidFill>
                <a:latin typeface="Flama Bold" charset="0"/>
                <a:ea typeface="ＭＳ Ｐゴシック" pitchFamily="1" charset="0"/>
                <a:cs typeface="ＭＳ Ｐゴシック" pitchFamily="1" charset="0"/>
              </a:rPr>
              <a:t>de </a:t>
            </a:r>
            <a:r>
              <a:rPr lang="es-CL" sz="1600" dirty="0" smtClean="0">
                <a:solidFill>
                  <a:srgbClr val="24496E"/>
                </a:solidFill>
                <a:latin typeface="Flama Bold" charset="0"/>
                <a:ea typeface="ＭＳ Ｐゴシック" pitchFamily="1" charset="0"/>
                <a:cs typeface="ＭＳ Ｐゴシック" pitchFamily="1" charset="0"/>
              </a:rPr>
              <a:t>agosto 2015</a:t>
            </a:r>
            <a:endParaRPr lang="es-CL" sz="1600" dirty="0">
              <a:solidFill>
                <a:srgbClr val="24496E"/>
              </a:solidFill>
              <a:latin typeface="Flama Bold" charset="0"/>
              <a:ea typeface="ＭＳ Ｐゴシック" pitchFamily="1" charset="0"/>
              <a:cs typeface="ＭＳ Ｐゴシック" pitchFamily="1" charset="0"/>
            </a:endParaRPr>
          </a:p>
          <a:p>
            <a:pPr hangingPunct="1">
              <a:lnSpc>
                <a:spcPct val="100000"/>
              </a:lnSpc>
              <a:tabLst>
                <a:tab pos="723900" algn="l"/>
                <a:tab pos="1447800" algn="l"/>
                <a:tab pos="2171700" algn="l"/>
                <a:tab pos="2895600" algn="l"/>
                <a:tab pos="3619500" algn="l"/>
                <a:tab pos="4343400" algn="l"/>
                <a:tab pos="5067300" algn="l"/>
                <a:tab pos="5791200" algn="l"/>
                <a:tab pos="6515100" algn="l"/>
              </a:tabLst>
            </a:pPr>
            <a:r>
              <a:rPr lang="es-CL" sz="1600" dirty="0" err="1" smtClean="0">
                <a:solidFill>
                  <a:srgbClr val="24496E"/>
                </a:solidFill>
                <a:latin typeface="Flama Bold" charset="0"/>
                <a:ea typeface="ＭＳ Ｐゴシック" pitchFamily="1" charset="0"/>
                <a:cs typeface="ＭＳ Ｐゴシック" pitchFamily="1" charset="0"/>
              </a:rPr>
              <a:t>Sofofa</a:t>
            </a:r>
            <a:r>
              <a:rPr lang="es-CL" sz="1600" dirty="0" smtClean="0">
                <a:solidFill>
                  <a:srgbClr val="24496E"/>
                </a:solidFill>
                <a:latin typeface="Flama Bold" charset="0"/>
                <a:ea typeface="ＭＳ Ｐゴシック" pitchFamily="1" charset="0"/>
                <a:cs typeface="ＭＳ Ｐゴシック" pitchFamily="1" charset="0"/>
              </a:rPr>
              <a:t> -  </a:t>
            </a:r>
            <a:r>
              <a:rPr lang="es-CL" sz="1600" dirty="0" err="1" smtClean="0">
                <a:solidFill>
                  <a:srgbClr val="24496E"/>
                </a:solidFill>
                <a:latin typeface="Flama Bold" charset="0"/>
                <a:ea typeface="ＭＳ Ｐゴシック" pitchFamily="1" charset="0"/>
                <a:cs typeface="ＭＳ Ｐゴシック" pitchFamily="1" charset="0"/>
              </a:rPr>
              <a:t>Mailing</a:t>
            </a:r>
            <a:endParaRPr lang="es-CL" sz="1600" dirty="0">
              <a:solidFill>
                <a:srgbClr val="24496E"/>
              </a:solidFill>
              <a:latin typeface="Flama Bold" charset="0"/>
              <a:ea typeface="ＭＳ Ｐゴシック" pitchFamily="1" charset="0"/>
              <a:cs typeface="ＭＳ Ｐゴシック" pitchFamily="1" charset="0"/>
            </a:endParaRPr>
          </a:p>
        </p:txBody>
      </p:sp>
      <p:pic>
        <p:nvPicPr>
          <p:cNvPr id="2" name="Image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0510" y="1226049"/>
            <a:ext cx="4142980" cy="5617294"/>
          </a:xfrm>
          <a:prstGeom prst="rect">
            <a:avLst/>
          </a:prstGeom>
        </p:spPr>
      </p:pic>
    </p:spTree>
    <p:extLst>
      <p:ext uri="{BB962C8B-B14F-4D97-AF65-F5344CB8AC3E}">
        <p14:creationId xmlns:p14="http://schemas.microsoft.com/office/powerpoint/2010/main" val="424875438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0"/>
            <a:ext cx="9144000" cy="1142984"/>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cstate="print"/>
          <a:srcRect/>
          <a:stretch>
            <a:fillRect/>
          </a:stretch>
        </p:blipFill>
        <p:spPr bwMode="auto">
          <a:xfrm>
            <a:off x="0" y="1142984"/>
            <a:ext cx="9144000" cy="166688"/>
          </a:xfrm>
          <a:prstGeom prst="rect">
            <a:avLst/>
          </a:prstGeom>
          <a:noFill/>
          <a:ln w="9525">
            <a:noFill/>
            <a:miter lim="800000"/>
            <a:headEnd/>
            <a:tailEnd/>
          </a:ln>
          <a:effectLst/>
        </p:spPr>
      </p:pic>
      <p:sp>
        <p:nvSpPr>
          <p:cNvPr id="8" name="7 CuadroTexto"/>
          <p:cNvSpPr txBox="1"/>
          <p:nvPr/>
        </p:nvSpPr>
        <p:spPr>
          <a:xfrm>
            <a:off x="928662" y="3143248"/>
            <a:ext cx="3286148" cy="430887"/>
          </a:xfrm>
          <a:prstGeom prst="rect">
            <a:avLst/>
          </a:prstGeom>
          <a:noFill/>
        </p:spPr>
        <p:txBody>
          <a:bodyPr wrap="square" rtlCol="0">
            <a:spAutoFit/>
          </a:bodyPr>
          <a:lstStyle/>
          <a:p>
            <a:r>
              <a:rPr lang="es-ES" sz="2200" dirty="0" smtClean="0">
                <a:solidFill>
                  <a:schemeClr val="bg1"/>
                </a:solidFill>
                <a:latin typeface="Arial" pitchFamily="34" charset="0"/>
                <a:cs typeface="Arial" pitchFamily="34" charset="0"/>
              </a:rPr>
              <a:t>Marzo 2013</a:t>
            </a:r>
            <a:endParaRPr lang="es-ES" sz="2200" dirty="0">
              <a:solidFill>
                <a:schemeClr val="bg1"/>
              </a:solidFill>
              <a:latin typeface="Arial" pitchFamily="34" charset="0"/>
              <a:cs typeface="Arial" pitchFamily="34" charset="0"/>
            </a:endParaRPr>
          </a:p>
        </p:txBody>
      </p:sp>
      <p:sp>
        <p:nvSpPr>
          <p:cNvPr id="9" name="Title 1"/>
          <p:cNvSpPr txBox="1">
            <a:spLocks/>
          </p:cNvSpPr>
          <p:nvPr/>
        </p:nvSpPr>
        <p:spPr>
          <a:xfrm>
            <a:off x="428596" y="214290"/>
            <a:ext cx="8226425" cy="714380"/>
          </a:xfrm>
          <a:prstGeom prst="rect">
            <a:avLst/>
          </a:prstGeom>
        </p:spPr>
        <p:txBody>
          <a:bodyPr vert="horz" lIns="91440" tIns="45720" rIns="91440" bIns="45720" rtlCol="0" anchor="ctr">
            <a:normAutofit/>
          </a:bodyPr>
          <a:lstStyle/>
          <a:p>
            <a:pPr lvl="0" algn="ctr">
              <a:spcBef>
                <a:spcPct val="0"/>
              </a:spcBef>
            </a:pPr>
            <a:r>
              <a:rPr lang="en-US" sz="2000" b="1" dirty="0" smtClean="0">
                <a:solidFill>
                  <a:schemeClr val="bg1"/>
                </a:solidFill>
                <a:latin typeface="Flama Bold"/>
                <a:ea typeface="ＭＳ Ｐゴシック" pitchFamily="34" charset="-128"/>
                <a:cs typeface="Times New Roman" pitchFamily="18" charset="0"/>
              </a:rPr>
              <a:t>BENEFICIOS DE AUSPICIAR EVENTOS </a:t>
            </a:r>
          </a:p>
          <a:p>
            <a:pPr lvl="0" algn="ctr">
              <a:spcBef>
                <a:spcPct val="0"/>
              </a:spcBef>
            </a:pPr>
            <a:r>
              <a:rPr lang="en-US" sz="2000" b="1" dirty="0" smtClean="0">
                <a:solidFill>
                  <a:schemeClr val="bg1"/>
                </a:solidFill>
                <a:latin typeface="Flama Bold"/>
                <a:ea typeface="ＭＳ Ｐゴシック" pitchFamily="34" charset="-128"/>
                <a:cs typeface="Times New Roman" pitchFamily="18" charset="0"/>
              </a:rPr>
              <a:t>DE  RED PACTO GLOBAL CHILE </a:t>
            </a:r>
          </a:p>
        </p:txBody>
      </p:sp>
      <p:sp>
        <p:nvSpPr>
          <p:cNvPr id="14" name="Text Box 8"/>
          <p:cNvSpPr txBox="1">
            <a:spLocks noChangeArrowheads="1"/>
          </p:cNvSpPr>
          <p:nvPr/>
        </p:nvSpPr>
        <p:spPr bwMode="auto">
          <a:xfrm>
            <a:off x="2143108" y="1357298"/>
            <a:ext cx="6734175" cy="7017306"/>
          </a:xfrm>
          <a:prstGeom prst="rect">
            <a:avLst/>
          </a:prstGeom>
          <a:solidFill>
            <a:srgbClr val="FFFFFF">
              <a:alpha val="0"/>
            </a:srgbClr>
          </a:solidFill>
          <a:ln w="9525">
            <a:noFill/>
            <a:miter lim="800000"/>
            <a:headEnd/>
            <a:tailEnd/>
          </a:ln>
        </p:spPr>
        <p:txBody>
          <a:bodyPr wrap="square">
            <a:spAutoFit/>
          </a:bodyPr>
          <a:lstStyle/>
          <a:p>
            <a:pPr algn="just" hangingPunct="0">
              <a:buSzPct val="100000"/>
            </a:pPr>
            <a:r>
              <a:rPr lang="es-CL" sz="2500" baseline="-25000" dirty="0" smtClean="0">
                <a:solidFill>
                  <a:srgbClr val="161645"/>
                </a:solidFill>
                <a:latin typeface="Arial" pitchFamily="34" charset="0"/>
                <a:ea typeface="ＭＳ Ｐゴシック" pitchFamily="34" charset="-128"/>
                <a:cs typeface="Arial" pitchFamily="34" charset="0"/>
              </a:rPr>
              <a:t>Asociar su marca a la </a:t>
            </a:r>
            <a:r>
              <a:rPr lang="es-CL" sz="2500" b="1" baseline="-25000" dirty="0" smtClean="0">
                <a:solidFill>
                  <a:srgbClr val="FF0000"/>
                </a:solidFill>
                <a:latin typeface="Arial" pitchFamily="34" charset="0"/>
                <a:ea typeface="ＭＳ Ｐゴシック" pitchFamily="34" charset="-128"/>
                <a:cs typeface="Arial" pitchFamily="34" charset="0"/>
              </a:rPr>
              <a:t>iniciativa voluntaria </a:t>
            </a:r>
            <a:r>
              <a:rPr lang="es-CL" sz="2500" baseline="-25000" dirty="0" smtClean="0">
                <a:solidFill>
                  <a:srgbClr val="161645"/>
                </a:solidFill>
                <a:latin typeface="Arial" pitchFamily="34" charset="0"/>
                <a:ea typeface="ＭＳ Ｐゴシック" pitchFamily="34" charset="-128"/>
                <a:cs typeface="Arial" pitchFamily="34" charset="0"/>
              </a:rPr>
              <a:t>de RS</a:t>
            </a:r>
            <a:r>
              <a:rPr lang="es-CL" sz="2500" dirty="0" smtClean="0">
                <a:solidFill>
                  <a:srgbClr val="161645"/>
                </a:solidFill>
                <a:latin typeface="Arial" pitchFamily="34" charset="0"/>
                <a:ea typeface="ＭＳ Ｐゴシック" pitchFamily="34" charset="-128"/>
                <a:cs typeface="Arial" pitchFamily="34" charset="0"/>
              </a:rPr>
              <a:t> </a:t>
            </a:r>
            <a:r>
              <a:rPr lang="es-CL" sz="2500" baseline="-25000" dirty="0" smtClean="0">
                <a:solidFill>
                  <a:srgbClr val="161645"/>
                </a:solidFill>
                <a:latin typeface="Arial" pitchFamily="34" charset="0"/>
                <a:ea typeface="ＭＳ Ｐゴシック" pitchFamily="34" charset="-128"/>
                <a:cs typeface="Arial" pitchFamily="34" charset="0"/>
              </a:rPr>
              <a:t>avalada por Naciones Unidas, más grande del mundo.</a:t>
            </a:r>
          </a:p>
          <a:p>
            <a:pPr algn="just" hangingPunct="0">
              <a:buSzPct val="100000"/>
            </a:pPr>
            <a:endParaRPr lang="es-CL" sz="2500" baseline="-25000" dirty="0" smtClean="0">
              <a:solidFill>
                <a:srgbClr val="161645"/>
              </a:solidFill>
              <a:latin typeface="Arial" pitchFamily="34" charset="0"/>
              <a:ea typeface="ＭＳ Ｐゴシック" pitchFamily="34" charset="-128"/>
              <a:cs typeface="Arial" pitchFamily="34" charset="0"/>
            </a:endParaRPr>
          </a:p>
          <a:p>
            <a:pPr algn="just" hangingPunct="0">
              <a:buSzPct val="100000"/>
            </a:pPr>
            <a:endParaRPr lang="es-CL" sz="2500" baseline="-25000" dirty="0" smtClean="0">
              <a:solidFill>
                <a:srgbClr val="161645"/>
              </a:solidFill>
              <a:latin typeface="Arial" pitchFamily="34" charset="0"/>
              <a:ea typeface="ＭＳ Ｐゴシック" pitchFamily="34" charset="-128"/>
              <a:cs typeface="Arial" pitchFamily="34" charset="0"/>
            </a:endParaRPr>
          </a:p>
          <a:p>
            <a:pPr algn="just" hangingPunct="0">
              <a:buSzPct val="100000"/>
            </a:pPr>
            <a:endParaRPr lang="es-CL" sz="2500" baseline="-25000" dirty="0" smtClean="0">
              <a:solidFill>
                <a:srgbClr val="161645"/>
              </a:solidFill>
              <a:latin typeface="Arial" pitchFamily="34" charset="0"/>
              <a:ea typeface="ＭＳ Ｐゴシック" pitchFamily="34" charset="-128"/>
              <a:cs typeface="Arial" pitchFamily="34" charset="0"/>
            </a:endParaRPr>
          </a:p>
          <a:p>
            <a:pPr algn="just" hangingPunct="0">
              <a:buSzPct val="100000"/>
            </a:pPr>
            <a:r>
              <a:rPr lang="es-CL" sz="2500" baseline="-25000" dirty="0" smtClean="0">
                <a:solidFill>
                  <a:srgbClr val="161645"/>
                </a:solidFill>
                <a:latin typeface="Arial" pitchFamily="34" charset="0"/>
                <a:ea typeface="ＭＳ Ｐゴシック" pitchFamily="34" charset="-128"/>
                <a:cs typeface="Arial" pitchFamily="34" charset="0"/>
              </a:rPr>
              <a:t>Vincular su compañía a </a:t>
            </a:r>
            <a:r>
              <a:rPr lang="es-CL" sz="2500" b="1" baseline="-25000" dirty="0" smtClean="0">
                <a:solidFill>
                  <a:srgbClr val="FFC000"/>
                </a:solidFill>
                <a:latin typeface="Arial" pitchFamily="34" charset="0"/>
                <a:ea typeface="ＭＳ Ｐゴシック" pitchFamily="34" charset="-128"/>
                <a:cs typeface="Arial" pitchFamily="34" charset="0"/>
              </a:rPr>
              <a:t>medios de comunicación prestigiosos </a:t>
            </a:r>
            <a:r>
              <a:rPr lang="es-CL" sz="2500" baseline="-25000" dirty="0" smtClean="0">
                <a:solidFill>
                  <a:srgbClr val="161645"/>
                </a:solidFill>
                <a:latin typeface="Arial" pitchFamily="34" charset="0"/>
                <a:ea typeface="ＭＳ Ｐゴシック" pitchFamily="34" charset="-128"/>
                <a:cs typeface="Arial" pitchFamily="34" charset="0"/>
              </a:rPr>
              <a:t>ligados a temas económicos y de sostenibilidad.</a:t>
            </a:r>
            <a:endParaRPr lang="en-US" sz="2500" baseline="-25000" dirty="0" smtClean="0">
              <a:solidFill>
                <a:srgbClr val="FFC000"/>
              </a:solidFill>
              <a:latin typeface="Arial" pitchFamily="34" charset="0"/>
              <a:ea typeface="ＭＳ Ｐゴシック" pitchFamily="34" charset="-128"/>
              <a:cs typeface="Arial" pitchFamily="34" charset="0"/>
            </a:endParaRPr>
          </a:p>
          <a:p>
            <a:pPr algn="just" hangingPunct="0"/>
            <a:endParaRPr lang="en-US" sz="2500" baseline="-25000" dirty="0" smtClean="0">
              <a:solidFill>
                <a:srgbClr val="161645"/>
              </a:solidFill>
              <a:latin typeface="Arial" pitchFamily="34" charset="0"/>
              <a:ea typeface="ＭＳ Ｐゴシック" pitchFamily="34" charset="-128"/>
              <a:cs typeface="Arial" pitchFamily="34" charset="0"/>
            </a:endParaRPr>
          </a:p>
          <a:p>
            <a:pPr algn="just" hangingPunct="0"/>
            <a:endParaRPr lang="en-US" sz="2500" baseline="-25000" dirty="0" smtClean="0">
              <a:solidFill>
                <a:srgbClr val="161645"/>
              </a:solidFill>
              <a:latin typeface="Arial" pitchFamily="34" charset="0"/>
              <a:ea typeface="ＭＳ Ｐゴシック" pitchFamily="34" charset="-128"/>
              <a:cs typeface="Arial" pitchFamily="34" charset="0"/>
            </a:endParaRPr>
          </a:p>
          <a:p>
            <a:pPr algn="just" hangingPunct="0">
              <a:buSzPct val="100000"/>
            </a:pPr>
            <a:r>
              <a:rPr lang="es-CL" sz="2500" baseline="-25000" dirty="0" smtClean="0">
                <a:solidFill>
                  <a:srgbClr val="161645"/>
                </a:solidFill>
                <a:latin typeface="Arial" pitchFamily="34" charset="0"/>
                <a:ea typeface="ＭＳ Ｐゴシック" pitchFamily="34" charset="-128"/>
                <a:cs typeface="Arial" pitchFamily="34" charset="0"/>
              </a:rPr>
              <a:t>Presencia mediante stand</a:t>
            </a:r>
            <a:r>
              <a:rPr lang="es-CL" sz="2500" dirty="0">
                <a:solidFill>
                  <a:srgbClr val="161645"/>
                </a:solidFill>
                <a:latin typeface="Arial" pitchFamily="34" charset="0"/>
                <a:ea typeface="ＭＳ Ｐゴシック" pitchFamily="34" charset="-128"/>
                <a:cs typeface="Arial" pitchFamily="34" charset="0"/>
              </a:rPr>
              <a:t> </a:t>
            </a:r>
            <a:r>
              <a:rPr lang="es-CL" sz="2500" baseline="-25000" dirty="0" smtClean="0">
                <a:solidFill>
                  <a:srgbClr val="161645"/>
                </a:solidFill>
                <a:latin typeface="Arial" pitchFamily="34" charset="0"/>
                <a:ea typeface="ＭＳ Ｐゴシック" pitchFamily="34" charset="-128"/>
                <a:cs typeface="Arial" pitchFamily="34" charset="0"/>
              </a:rPr>
              <a:t>( voluntario ) y cortina de video durante los encuentros y el seminario anual, lo que permitirá que su marca sea asociada a más de </a:t>
            </a:r>
            <a:r>
              <a:rPr lang="es-CL" sz="2500" b="1" baseline="-25000" dirty="0" smtClean="0">
                <a:solidFill>
                  <a:srgbClr val="92D050"/>
                </a:solidFill>
                <a:latin typeface="Arial" pitchFamily="34" charset="0"/>
                <a:ea typeface="ＭＳ Ｐゴシック" pitchFamily="34" charset="-128"/>
                <a:cs typeface="Arial" pitchFamily="34" charset="0"/>
              </a:rPr>
              <a:t>700 personas de manera presencial.</a:t>
            </a:r>
            <a:r>
              <a:rPr lang="es-ES" sz="2500" b="1" baseline="-25000" dirty="0" smtClean="0">
                <a:solidFill>
                  <a:srgbClr val="92D050"/>
                </a:solidFill>
                <a:latin typeface="Arial" pitchFamily="34" charset="0"/>
                <a:ea typeface="ＭＳ Ｐゴシック" pitchFamily="34" charset="-128"/>
                <a:cs typeface="Arial" pitchFamily="34" charset="0"/>
              </a:rPr>
              <a:t> </a:t>
            </a:r>
          </a:p>
          <a:p>
            <a:pPr algn="just" hangingPunct="0">
              <a:buSzPct val="100000"/>
            </a:pPr>
            <a:endParaRPr lang="es-ES" sz="2500" baseline="-25000" dirty="0" smtClean="0">
              <a:solidFill>
                <a:srgbClr val="161645"/>
              </a:solidFill>
              <a:latin typeface="Arial" pitchFamily="34" charset="0"/>
              <a:ea typeface="ＭＳ Ｐゴシック" pitchFamily="34" charset="-128"/>
              <a:cs typeface="Arial" pitchFamily="34" charset="0"/>
            </a:endParaRPr>
          </a:p>
          <a:p>
            <a:pPr algn="just" hangingPunct="0">
              <a:buSzPct val="100000"/>
            </a:pPr>
            <a:endParaRPr lang="es-ES" sz="2500" baseline="-25000" dirty="0" smtClean="0">
              <a:solidFill>
                <a:srgbClr val="161645"/>
              </a:solidFill>
              <a:latin typeface="Arial" pitchFamily="34" charset="0"/>
              <a:ea typeface="ＭＳ Ｐゴシック" pitchFamily="34" charset="-128"/>
              <a:cs typeface="Arial" pitchFamily="34" charset="0"/>
            </a:endParaRPr>
          </a:p>
          <a:p>
            <a:pPr algn="just" hangingPunct="0">
              <a:buSzPct val="100000"/>
            </a:pPr>
            <a:r>
              <a:rPr lang="es-ES" sz="2500" baseline="-25000" dirty="0" smtClean="0">
                <a:solidFill>
                  <a:srgbClr val="161645"/>
                </a:solidFill>
                <a:latin typeface="Arial" pitchFamily="34" charset="0"/>
                <a:ea typeface="ＭＳ Ｐゴシック" pitchFamily="34" charset="-128"/>
                <a:cs typeface="Arial" pitchFamily="34" charset="0"/>
              </a:rPr>
              <a:t>Posicionamiento de marca mediante avisos, gestión de prensa, mención en redes sociales, transmisión en </a:t>
            </a:r>
            <a:r>
              <a:rPr lang="es-ES" sz="2500" baseline="-25000" dirty="0" err="1" smtClean="0">
                <a:solidFill>
                  <a:srgbClr val="161645"/>
                </a:solidFill>
                <a:latin typeface="Arial" pitchFamily="34" charset="0"/>
                <a:ea typeface="ＭＳ Ｐゴシック" pitchFamily="34" charset="-128"/>
                <a:cs typeface="Arial" pitchFamily="34" charset="0"/>
              </a:rPr>
              <a:t>streaming</a:t>
            </a:r>
            <a:r>
              <a:rPr lang="es-ES" sz="2500" baseline="-25000" dirty="0" smtClean="0">
                <a:solidFill>
                  <a:srgbClr val="161645"/>
                </a:solidFill>
                <a:latin typeface="Arial" pitchFamily="34" charset="0"/>
                <a:ea typeface="ＭＳ Ｐゴシック" pitchFamily="34" charset="-128"/>
                <a:cs typeface="Arial" pitchFamily="34" charset="0"/>
              </a:rPr>
              <a:t>, </a:t>
            </a:r>
            <a:r>
              <a:rPr lang="es-ES" sz="2500" baseline="-25000" dirty="0" err="1" smtClean="0">
                <a:solidFill>
                  <a:srgbClr val="161645"/>
                </a:solidFill>
                <a:latin typeface="Arial" pitchFamily="34" charset="0"/>
                <a:ea typeface="ＭＳ Ｐゴシック" pitchFamily="34" charset="-128"/>
                <a:cs typeface="Arial" pitchFamily="34" charset="0"/>
              </a:rPr>
              <a:t>website</a:t>
            </a:r>
            <a:r>
              <a:rPr lang="es-ES" sz="2500" baseline="-25000" dirty="0" smtClean="0">
                <a:solidFill>
                  <a:srgbClr val="161645"/>
                </a:solidFill>
                <a:latin typeface="Arial" pitchFamily="34" charset="0"/>
                <a:ea typeface="ＭＳ Ｐゴシック" pitchFamily="34" charset="-128"/>
                <a:cs typeface="Arial" pitchFamily="34" charset="0"/>
              </a:rPr>
              <a:t> PG y videos con logo </a:t>
            </a:r>
            <a:r>
              <a:rPr lang="es-ES" sz="2500" b="1" baseline="-25000" dirty="0" smtClean="0">
                <a:solidFill>
                  <a:srgbClr val="00B0F0"/>
                </a:solidFill>
                <a:latin typeface="Arial" pitchFamily="34" charset="0"/>
                <a:ea typeface="ＭＳ Ｐゴシック" pitchFamily="34" charset="-128"/>
                <a:cs typeface="Arial" pitchFamily="34" charset="0"/>
              </a:rPr>
              <a:t>durante los eventos.</a:t>
            </a:r>
            <a:endParaRPr lang="es-CL" sz="2500" b="1" baseline="-25000" dirty="0" smtClean="0">
              <a:solidFill>
                <a:srgbClr val="00B0F0"/>
              </a:solidFill>
              <a:latin typeface="Arial" pitchFamily="34" charset="0"/>
              <a:ea typeface="ＭＳ Ｐゴシック" pitchFamily="34" charset="-128"/>
              <a:cs typeface="Arial" pitchFamily="34" charset="0"/>
            </a:endParaRPr>
          </a:p>
          <a:p>
            <a:pPr algn="just" hangingPunct="0">
              <a:buSzPct val="100000"/>
            </a:pPr>
            <a:endParaRPr lang="es-CL" sz="2500" baseline="-25000" dirty="0" smtClean="0">
              <a:solidFill>
                <a:srgbClr val="161645"/>
              </a:solidFill>
              <a:latin typeface="Arial" pitchFamily="34" charset="0"/>
              <a:ea typeface="ＭＳ Ｐゴシック" pitchFamily="34" charset="-128"/>
              <a:cs typeface="Arial" pitchFamily="34" charset="0"/>
            </a:endParaRPr>
          </a:p>
          <a:p>
            <a:pPr algn="just" hangingPunct="0">
              <a:buSzPct val="100000"/>
            </a:pPr>
            <a:endParaRPr lang="es-CL" sz="2500" baseline="-25000" dirty="0" smtClean="0">
              <a:solidFill>
                <a:srgbClr val="161645"/>
              </a:solidFill>
              <a:latin typeface="Arial" pitchFamily="34" charset="0"/>
              <a:ea typeface="ＭＳ Ｐゴシック" pitchFamily="34" charset="-128"/>
              <a:cs typeface="Arial" pitchFamily="34" charset="0"/>
            </a:endParaRPr>
          </a:p>
          <a:p>
            <a:pPr algn="just" hangingPunct="0">
              <a:buSzPct val="100000"/>
            </a:pPr>
            <a:r>
              <a:rPr lang="es-CL" sz="2500" baseline="-25000" dirty="0" smtClean="0">
                <a:solidFill>
                  <a:srgbClr val="161645"/>
                </a:solidFill>
                <a:latin typeface="Arial" pitchFamily="34" charset="0"/>
                <a:ea typeface="ＭＳ Ｐゴシック" pitchFamily="34" charset="-128"/>
                <a:cs typeface="Arial" pitchFamily="34" charset="0"/>
              </a:rPr>
              <a:t> </a:t>
            </a:r>
            <a:endParaRPr lang="en-US" sz="2500" baseline="-25000" dirty="0" smtClean="0">
              <a:solidFill>
                <a:srgbClr val="161645"/>
              </a:solidFill>
              <a:latin typeface="Arial" pitchFamily="34" charset="0"/>
              <a:ea typeface="ＭＳ Ｐゴシック" pitchFamily="34" charset="-128"/>
              <a:cs typeface="Arial" pitchFamily="34" charset="0"/>
            </a:endParaRPr>
          </a:p>
          <a:p>
            <a:pPr algn="just" hangingPunct="0">
              <a:buSzPct val="100000"/>
            </a:pPr>
            <a:endParaRPr lang="en-US" sz="2500" baseline="-25000" dirty="0" smtClean="0">
              <a:solidFill>
                <a:srgbClr val="161645"/>
              </a:solidFill>
              <a:latin typeface="Arial" pitchFamily="34" charset="0"/>
              <a:ea typeface="ＭＳ Ｐゴシック" pitchFamily="34" charset="-128"/>
              <a:cs typeface="Arial" pitchFamily="34" charset="0"/>
            </a:endParaRPr>
          </a:p>
          <a:p>
            <a:pPr algn="just" hangingPunct="0">
              <a:buSzPct val="100000"/>
            </a:pPr>
            <a:endParaRPr lang="en-US" sz="2500" baseline="-25000" dirty="0" smtClean="0">
              <a:solidFill>
                <a:srgbClr val="161645"/>
              </a:solidFill>
              <a:latin typeface="Arial" pitchFamily="34" charset="0"/>
              <a:ea typeface="ＭＳ Ｐゴシック" pitchFamily="34" charset="-128"/>
              <a:cs typeface="Arial" pitchFamily="34" charset="0"/>
            </a:endParaRPr>
          </a:p>
          <a:p>
            <a:pPr algn="just" hangingPunct="0"/>
            <a:endParaRPr lang="en-US" sz="2500" baseline="-25000" dirty="0" smtClean="0">
              <a:solidFill>
                <a:srgbClr val="161645"/>
              </a:solidFill>
              <a:latin typeface="Arial" pitchFamily="34" charset="0"/>
              <a:ea typeface="ＭＳ Ｐゴシック" pitchFamily="34" charset="-128"/>
              <a:cs typeface="Arial" pitchFamily="34" charset="0"/>
            </a:endParaRPr>
          </a:p>
          <a:p>
            <a:pPr algn="just" hangingPunct="0"/>
            <a:endParaRPr lang="en-US" sz="2500" baseline="-25000" dirty="0" smtClean="0">
              <a:solidFill>
                <a:srgbClr val="161645"/>
              </a:solidFill>
              <a:latin typeface="Arial" pitchFamily="34" charset="0"/>
              <a:ea typeface="ＭＳ Ｐゴシック" pitchFamily="34" charset="-128"/>
              <a:cs typeface="Arial" pitchFamily="34" charset="0"/>
            </a:endParaRPr>
          </a:p>
          <a:p>
            <a:pPr algn="just" hangingPunct="0">
              <a:buSzPct val="100000"/>
            </a:pPr>
            <a:endParaRPr lang="es-ES" sz="2500" baseline="-25000" dirty="0">
              <a:solidFill>
                <a:srgbClr val="161645"/>
              </a:solidFill>
              <a:latin typeface="Arial" pitchFamily="34" charset="0"/>
              <a:ea typeface="ＭＳ Ｐゴシック" pitchFamily="34" charset="-128"/>
              <a:cs typeface="Arial" pitchFamily="34" charset="0"/>
            </a:endParaRPr>
          </a:p>
        </p:txBody>
      </p:sp>
      <p:pic>
        <p:nvPicPr>
          <p:cNvPr id="3" name="Imagen 2" descr="do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1680" y="5373216"/>
            <a:ext cx="144016" cy="144016"/>
          </a:xfrm>
          <a:prstGeom prst="rect">
            <a:avLst/>
          </a:prstGeom>
        </p:spPr>
      </p:pic>
      <p:pic>
        <p:nvPicPr>
          <p:cNvPr id="19" name="Imagen 18" descr="do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1680" y="2924944"/>
            <a:ext cx="144016" cy="144016"/>
          </a:xfrm>
          <a:prstGeom prst="rect">
            <a:avLst/>
          </a:prstGeom>
        </p:spPr>
      </p:pic>
      <p:pic>
        <p:nvPicPr>
          <p:cNvPr id="20" name="Imagen 19" descr="do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1680" y="4077072"/>
            <a:ext cx="144016" cy="144016"/>
          </a:xfrm>
          <a:prstGeom prst="rect">
            <a:avLst/>
          </a:prstGeom>
        </p:spPr>
      </p:pic>
      <p:pic>
        <p:nvPicPr>
          <p:cNvPr id="21" name="Imagen 20" descr="do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1680" y="1700808"/>
            <a:ext cx="144016" cy="144016"/>
          </a:xfrm>
          <a:prstGeom prst="rect">
            <a:avLst/>
          </a:prstGeom>
        </p:spPr>
      </p:pic>
    </p:spTree>
    <p:extLst>
      <p:ext uri="{BB962C8B-B14F-4D97-AF65-F5344CB8AC3E}">
        <p14:creationId xmlns:p14="http://schemas.microsoft.com/office/powerpoint/2010/main" val="3266410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cstate="print"/>
          <a:srcRect/>
          <a:stretch>
            <a:fillRect/>
          </a:stretch>
        </p:blipFill>
        <p:spPr bwMode="auto">
          <a:xfrm>
            <a:off x="0" y="-84138"/>
            <a:ext cx="9144000" cy="166688"/>
          </a:xfrm>
          <a:prstGeom prst="rect">
            <a:avLst/>
          </a:prstGeom>
          <a:noFill/>
          <a:ln w="9360">
            <a:noFill/>
            <a:miter lim="800000"/>
            <a:headEnd/>
            <a:tailEnd/>
          </a:ln>
          <a:effectLst/>
        </p:spPr>
      </p:pic>
      <p:sp>
        <p:nvSpPr>
          <p:cNvPr id="7170" name="Rectangle 2"/>
          <p:cNvSpPr>
            <a:spLocks noChangeArrowheads="1"/>
          </p:cNvSpPr>
          <p:nvPr/>
        </p:nvSpPr>
        <p:spPr bwMode="auto">
          <a:xfrm>
            <a:off x="682625" y="404813"/>
            <a:ext cx="6121400" cy="503237"/>
          </a:xfrm>
          <a:prstGeom prst="rect">
            <a:avLst/>
          </a:prstGeom>
          <a:noFill/>
          <a:ln w="9525">
            <a:noFill/>
            <a:round/>
            <a:headEnd/>
            <a:tailEnd/>
          </a:ln>
          <a:effectLst/>
        </p:spPr>
        <p:txBody>
          <a:bodyPr wrap="none" anchor="ctr"/>
          <a:lstStyle/>
          <a:p>
            <a:endParaRPr lang="es-CL">
              <a:solidFill>
                <a:prstClr val="black"/>
              </a:solidFill>
            </a:endParaRPr>
          </a:p>
        </p:txBody>
      </p:sp>
      <p:sp>
        <p:nvSpPr>
          <p:cNvPr id="7172" name="Line 4"/>
          <p:cNvSpPr>
            <a:spLocks noChangeShapeType="1"/>
          </p:cNvSpPr>
          <p:nvPr/>
        </p:nvSpPr>
        <p:spPr bwMode="auto">
          <a:xfrm>
            <a:off x="-107950" y="1123950"/>
            <a:ext cx="9432925" cy="1588"/>
          </a:xfrm>
          <a:prstGeom prst="line">
            <a:avLst/>
          </a:prstGeom>
          <a:noFill/>
          <a:ln w="9360">
            <a:solidFill>
              <a:srgbClr val="BFBFBF"/>
            </a:solidFill>
            <a:round/>
            <a:headEnd/>
            <a:tailEnd/>
          </a:ln>
          <a:effectLst/>
        </p:spPr>
        <p:txBody>
          <a:bodyPr/>
          <a:lstStyle/>
          <a:p>
            <a:endParaRPr lang="es-CL">
              <a:solidFill>
                <a:prstClr val="black"/>
              </a:solidFill>
            </a:endParaRPr>
          </a:p>
        </p:txBody>
      </p:sp>
      <p:sp>
        <p:nvSpPr>
          <p:cNvPr id="7174" name="Rectangle 6"/>
          <p:cNvSpPr>
            <a:spLocks noChangeArrowheads="1"/>
          </p:cNvSpPr>
          <p:nvPr/>
        </p:nvSpPr>
        <p:spPr bwMode="auto">
          <a:xfrm>
            <a:off x="754063" y="1349375"/>
            <a:ext cx="7786687" cy="4743450"/>
          </a:xfrm>
          <a:prstGeom prst="rect">
            <a:avLst/>
          </a:prstGeom>
          <a:noFill/>
          <a:ln w="9525">
            <a:noFill/>
            <a:round/>
            <a:headEnd/>
            <a:tailEnd/>
          </a:ln>
          <a:effectLst/>
        </p:spPr>
        <p:txBody>
          <a:bodyPr/>
          <a:lstStyle/>
          <a:p>
            <a:pPr algn="just">
              <a:spcBef>
                <a:spcPts val="638"/>
              </a:spcBef>
              <a:tabLst>
                <a:tab pos="723900" algn="l"/>
                <a:tab pos="1447800" algn="l"/>
                <a:tab pos="2171700" algn="l"/>
                <a:tab pos="2895600" algn="l"/>
                <a:tab pos="3619500" algn="l"/>
                <a:tab pos="4343400" algn="l"/>
                <a:tab pos="5067300" algn="l"/>
                <a:tab pos="5791200" algn="l"/>
                <a:tab pos="6515100" algn="l"/>
                <a:tab pos="7239000" algn="l"/>
              </a:tabLst>
            </a:pPr>
            <a:endParaRPr lang="es-CL">
              <a:solidFill>
                <a:srgbClr val="000000"/>
              </a:solidFill>
              <a:ea typeface="DejaVu Sans" charset="0"/>
              <a:cs typeface="DejaVu Sans" charset="0"/>
            </a:endParaRPr>
          </a:p>
          <a:p>
            <a:pPr algn="just">
              <a:spcBef>
                <a:spcPts val="638"/>
              </a:spcBef>
              <a:tabLst>
                <a:tab pos="723900" algn="l"/>
                <a:tab pos="1447800" algn="l"/>
                <a:tab pos="2171700" algn="l"/>
                <a:tab pos="2895600" algn="l"/>
                <a:tab pos="3619500" algn="l"/>
                <a:tab pos="4343400" algn="l"/>
                <a:tab pos="5067300" algn="l"/>
                <a:tab pos="5791200" algn="l"/>
                <a:tab pos="6515100" algn="l"/>
                <a:tab pos="7239000" algn="l"/>
              </a:tabLst>
            </a:pPr>
            <a:endParaRPr lang="es-CL">
              <a:solidFill>
                <a:srgbClr val="000000"/>
              </a:solidFill>
              <a:ea typeface="DejaVu Sans" charset="0"/>
              <a:cs typeface="DejaVu Sans" charset="0"/>
            </a:endParaRPr>
          </a:p>
          <a:p>
            <a:pPr algn="just">
              <a:spcBef>
                <a:spcPts val="638"/>
              </a:spcBef>
              <a:tabLst>
                <a:tab pos="723900" algn="l"/>
                <a:tab pos="1447800" algn="l"/>
                <a:tab pos="2171700" algn="l"/>
                <a:tab pos="2895600" algn="l"/>
                <a:tab pos="3619500" algn="l"/>
                <a:tab pos="4343400" algn="l"/>
                <a:tab pos="5067300" algn="l"/>
                <a:tab pos="5791200" algn="l"/>
                <a:tab pos="6515100" algn="l"/>
                <a:tab pos="7239000" algn="l"/>
              </a:tabLst>
            </a:pPr>
            <a:endParaRPr lang="es-CL">
              <a:solidFill>
                <a:srgbClr val="000000"/>
              </a:solidFill>
              <a:ea typeface="DejaVu Sans" charset="0"/>
              <a:cs typeface="DejaVu Sans" charset="0"/>
            </a:endParaRPr>
          </a:p>
          <a:p>
            <a:pPr algn="just">
              <a:spcBef>
                <a:spcPts val="638"/>
              </a:spcBef>
              <a:tabLst>
                <a:tab pos="723900" algn="l"/>
                <a:tab pos="1447800" algn="l"/>
                <a:tab pos="2171700" algn="l"/>
                <a:tab pos="2895600" algn="l"/>
                <a:tab pos="3619500" algn="l"/>
                <a:tab pos="4343400" algn="l"/>
                <a:tab pos="5067300" algn="l"/>
                <a:tab pos="5791200" algn="l"/>
                <a:tab pos="6515100" algn="l"/>
                <a:tab pos="7239000" algn="l"/>
              </a:tabLst>
            </a:pPr>
            <a:endParaRPr lang="es-CL">
              <a:solidFill>
                <a:srgbClr val="000000"/>
              </a:solidFill>
              <a:ea typeface="DejaVu Sans" charset="0"/>
              <a:cs typeface="DejaVu Sans" charset="0"/>
            </a:endParaRPr>
          </a:p>
          <a:p>
            <a:pPr algn="just">
              <a:spcBef>
                <a:spcPts val="638"/>
              </a:spcBef>
              <a:tabLst>
                <a:tab pos="723900" algn="l"/>
                <a:tab pos="1447800" algn="l"/>
                <a:tab pos="2171700" algn="l"/>
                <a:tab pos="2895600" algn="l"/>
                <a:tab pos="3619500" algn="l"/>
                <a:tab pos="4343400" algn="l"/>
                <a:tab pos="5067300" algn="l"/>
                <a:tab pos="5791200" algn="l"/>
                <a:tab pos="6515100" algn="l"/>
                <a:tab pos="7239000" algn="l"/>
              </a:tabLst>
            </a:pPr>
            <a:endParaRPr lang="es-CL">
              <a:solidFill>
                <a:srgbClr val="000000"/>
              </a:solidFill>
              <a:ea typeface="DejaVu Sans" charset="0"/>
              <a:cs typeface="DejaVu Sans" charset="0"/>
            </a:endParaRPr>
          </a:p>
          <a:p>
            <a:pPr algn="just">
              <a:spcBef>
                <a:spcPts val="638"/>
              </a:spcBef>
              <a:tabLst>
                <a:tab pos="723900" algn="l"/>
                <a:tab pos="1447800" algn="l"/>
                <a:tab pos="2171700" algn="l"/>
                <a:tab pos="2895600" algn="l"/>
                <a:tab pos="3619500" algn="l"/>
                <a:tab pos="4343400" algn="l"/>
                <a:tab pos="5067300" algn="l"/>
                <a:tab pos="5791200" algn="l"/>
                <a:tab pos="6515100" algn="l"/>
                <a:tab pos="7239000" algn="l"/>
              </a:tabLst>
            </a:pPr>
            <a:endParaRPr lang="es-CL">
              <a:solidFill>
                <a:srgbClr val="000000"/>
              </a:solidFill>
              <a:ea typeface="DejaVu Sans" charset="0"/>
              <a:cs typeface="DejaVu Sans" charset="0"/>
            </a:endParaRPr>
          </a:p>
          <a:p>
            <a:pPr algn="just">
              <a:spcBef>
                <a:spcPts val="638"/>
              </a:spcBef>
              <a:tabLst>
                <a:tab pos="723900" algn="l"/>
                <a:tab pos="1447800" algn="l"/>
                <a:tab pos="2171700" algn="l"/>
                <a:tab pos="2895600" algn="l"/>
                <a:tab pos="3619500" algn="l"/>
                <a:tab pos="4343400" algn="l"/>
                <a:tab pos="5067300" algn="l"/>
                <a:tab pos="5791200" algn="l"/>
                <a:tab pos="6515100" algn="l"/>
                <a:tab pos="7239000" algn="l"/>
              </a:tabLst>
            </a:pPr>
            <a:endParaRPr lang="es-CL">
              <a:solidFill>
                <a:srgbClr val="000000"/>
              </a:solidFill>
              <a:ea typeface="DejaVu Sans" charset="0"/>
              <a:cs typeface="DejaVu Sans" charset="0"/>
            </a:endParaRPr>
          </a:p>
          <a:p>
            <a:pPr algn="just">
              <a:lnSpc>
                <a:spcPct val="80000"/>
              </a:lnSpc>
              <a:spcBef>
                <a:spcPts val="638"/>
              </a:spcBef>
              <a:tabLst>
                <a:tab pos="723900" algn="l"/>
                <a:tab pos="1447800" algn="l"/>
                <a:tab pos="2171700" algn="l"/>
                <a:tab pos="2895600" algn="l"/>
                <a:tab pos="3619500" algn="l"/>
                <a:tab pos="4343400" algn="l"/>
                <a:tab pos="5067300" algn="l"/>
                <a:tab pos="5791200" algn="l"/>
                <a:tab pos="6515100" algn="l"/>
                <a:tab pos="7239000" algn="l"/>
              </a:tabLst>
            </a:pPr>
            <a:endParaRPr lang="es-CL">
              <a:solidFill>
                <a:srgbClr val="000000"/>
              </a:solidFill>
              <a:ea typeface="DejaVu Sans" charset="0"/>
              <a:cs typeface="DejaVu Sans" charset="0"/>
            </a:endParaRPr>
          </a:p>
          <a:p>
            <a:pPr algn="just">
              <a:lnSpc>
                <a:spcPct val="90000"/>
              </a:lnSpc>
              <a:spcBef>
                <a:spcPts val="638"/>
              </a:spcBef>
              <a:tabLst>
                <a:tab pos="723900" algn="l"/>
                <a:tab pos="1447800" algn="l"/>
                <a:tab pos="2171700" algn="l"/>
                <a:tab pos="2895600" algn="l"/>
                <a:tab pos="3619500" algn="l"/>
                <a:tab pos="4343400" algn="l"/>
                <a:tab pos="5067300" algn="l"/>
                <a:tab pos="5791200" algn="l"/>
                <a:tab pos="6515100" algn="l"/>
                <a:tab pos="7239000" algn="l"/>
              </a:tabLst>
            </a:pPr>
            <a:endParaRPr lang="es-CL">
              <a:solidFill>
                <a:srgbClr val="000000"/>
              </a:solidFill>
              <a:ea typeface="DejaVu Sans" charset="0"/>
              <a:cs typeface="DejaVu Sans" charset="0"/>
            </a:endParaRPr>
          </a:p>
        </p:txBody>
      </p:sp>
      <p:sp>
        <p:nvSpPr>
          <p:cNvPr id="7177" name="Rectangle 9"/>
          <p:cNvSpPr>
            <a:spLocks noChangeArrowheads="1"/>
          </p:cNvSpPr>
          <p:nvPr/>
        </p:nvSpPr>
        <p:spPr bwMode="auto">
          <a:xfrm>
            <a:off x="468313" y="101412"/>
            <a:ext cx="7056437" cy="892552"/>
          </a:xfrm>
          <a:prstGeom prst="rect">
            <a:avLst/>
          </a:prstGeom>
          <a:noFill/>
          <a:ln w="9525">
            <a:noFill/>
            <a:round/>
            <a:headEnd/>
            <a:tailEnd/>
          </a:ln>
          <a:effectLst/>
        </p:spPr>
        <p:txBody>
          <a:bodyPr anchor="ctr">
            <a:spAutoFit/>
          </a:bodyPr>
          <a:lstStyle/>
          <a:p>
            <a:pPr>
              <a:tabLst>
                <a:tab pos="723900" algn="l"/>
                <a:tab pos="1447800" algn="l"/>
                <a:tab pos="2171700" algn="l"/>
                <a:tab pos="2895600" algn="l"/>
                <a:tab pos="3619500" algn="l"/>
                <a:tab pos="4343400" algn="l"/>
                <a:tab pos="5067300" algn="l"/>
                <a:tab pos="5791200" algn="l"/>
                <a:tab pos="6515100" algn="l"/>
              </a:tabLst>
            </a:pPr>
            <a:r>
              <a:rPr lang="es-CL" sz="2000" b="1" dirty="0" smtClean="0">
                <a:solidFill>
                  <a:srgbClr val="24496E"/>
                </a:solidFill>
                <a:latin typeface="Flama Bold" charset="0"/>
                <a:ea typeface="ＭＳ Ｐゴシック" pitchFamily="1" charset="0"/>
                <a:cs typeface="ＭＳ Ｐゴシック" pitchFamily="1" charset="0"/>
              </a:rPr>
              <a:t>V Foro Empresarial</a:t>
            </a:r>
            <a:endParaRPr lang="es-CL" sz="2000" b="1" dirty="0">
              <a:solidFill>
                <a:srgbClr val="24496E"/>
              </a:solidFill>
              <a:latin typeface="Flama Bold" charset="0"/>
              <a:ea typeface="ＭＳ Ｐゴシック" pitchFamily="1" charset="0"/>
              <a:cs typeface="ＭＳ Ｐゴシック" pitchFamily="1" charset="0"/>
            </a:endParaRPr>
          </a:p>
          <a:p>
            <a:pPr>
              <a:tabLst>
                <a:tab pos="723900" algn="l"/>
                <a:tab pos="1447800" algn="l"/>
                <a:tab pos="2171700" algn="l"/>
                <a:tab pos="2895600" algn="l"/>
                <a:tab pos="3619500" algn="l"/>
                <a:tab pos="4343400" algn="l"/>
                <a:tab pos="5067300" algn="l"/>
                <a:tab pos="5791200" algn="l"/>
                <a:tab pos="6515100" algn="l"/>
              </a:tabLst>
            </a:pPr>
            <a:r>
              <a:rPr lang="es-CL" sz="1600" dirty="0">
                <a:solidFill>
                  <a:srgbClr val="24496E"/>
                </a:solidFill>
                <a:latin typeface="Flama Bold" charset="0"/>
                <a:ea typeface="ＭＳ Ｐゴシック" pitchFamily="1" charset="0"/>
                <a:cs typeface="ＭＳ Ｐゴシック" pitchFamily="1" charset="0"/>
              </a:rPr>
              <a:t>Santiago, </a:t>
            </a:r>
            <a:r>
              <a:rPr lang="es-CL" sz="1600" dirty="0" smtClean="0">
                <a:solidFill>
                  <a:srgbClr val="24496E"/>
                </a:solidFill>
                <a:latin typeface="Flama Bold" charset="0"/>
                <a:ea typeface="ＭＳ Ｐゴシック" pitchFamily="1" charset="0"/>
                <a:cs typeface="ＭＳ Ｐゴシック" pitchFamily="1" charset="0"/>
              </a:rPr>
              <a:t>28 </a:t>
            </a:r>
            <a:r>
              <a:rPr lang="es-CL" sz="1600" dirty="0">
                <a:solidFill>
                  <a:srgbClr val="24496E"/>
                </a:solidFill>
                <a:latin typeface="Flama Bold" charset="0"/>
                <a:ea typeface="ＭＳ Ｐゴシック" pitchFamily="1" charset="0"/>
                <a:cs typeface="ＭＳ Ｐゴシック" pitchFamily="1" charset="0"/>
              </a:rPr>
              <a:t>de </a:t>
            </a:r>
            <a:r>
              <a:rPr lang="es-CL" sz="1600" dirty="0" smtClean="0">
                <a:solidFill>
                  <a:srgbClr val="24496E"/>
                </a:solidFill>
                <a:latin typeface="Flama Bold" charset="0"/>
                <a:ea typeface="ＭＳ Ｐゴシック" pitchFamily="1" charset="0"/>
                <a:cs typeface="ＭＳ Ｐゴシック" pitchFamily="1" charset="0"/>
              </a:rPr>
              <a:t>octubre 2015</a:t>
            </a:r>
            <a:endParaRPr lang="es-CL" sz="1600" dirty="0">
              <a:solidFill>
                <a:srgbClr val="24496E"/>
              </a:solidFill>
              <a:latin typeface="Flama Bold" charset="0"/>
              <a:ea typeface="ＭＳ Ｐゴシック" pitchFamily="1" charset="0"/>
              <a:cs typeface="ＭＳ Ｐゴシック" pitchFamily="1" charset="0"/>
            </a:endParaRPr>
          </a:p>
          <a:p>
            <a:pPr>
              <a:tabLst>
                <a:tab pos="723900" algn="l"/>
                <a:tab pos="1447800" algn="l"/>
                <a:tab pos="2171700" algn="l"/>
                <a:tab pos="2895600" algn="l"/>
                <a:tab pos="3619500" algn="l"/>
                <a:tab pos="4343400" algn="l"/>
                <a:tab pos="5067300" algn="l"/>
                <a:tab pos="5791200" algn="l"/>
                <a:tab pos="6515100" algn="l"/>
              </a:tabLst>
            </a:pPr>
            <a:r>
              <a:rPr lang="es-CL" sz="1600" dirty="0" err="1" smtClean="0">
                <a:solidFill>
                  <a:srgbClr val="24496E"/>
                </a:solidFill>
                <a:latin typeface="Flama Bold" charset="0"/>
                <a:ea typeface="ＭＳ Ｐゴシック" pitchFamily="1" charset="0"/>
                <a:cs typeface="ＭＳ Ｐゴシック" pitchFamily="1" charset="0"/>
              </a:rPr>
              <a:t>Cepal</a:t>
            </a:r>
            <a:r>
              <a:rPr lang="es-CL" sz="1600" dirty="0" smtClean="0">
                <a:solidFill>
                  <a:srgbClr val="24496E"/>
                </a:solidFill>
                <a:latin typeface="Flama Bold" charset="0"/>
                <a:ea typeface="ＭＳ Ｐゴシック" pitchFamily="1" charset="0"/>
                <a:cs typeface="ＭＳ Ｐゴシック" pitchFamily="1" charset="0"/>
              </a:rPr>
              <a:t> - Programa</a:t>
            </a:r>
            <a:endParaRPr lang="es-CL" sz="1600" dirty="0">
              <a:solidFill>
                <a:srgbClr val="24496E"/>
              </a:solidFill>
              <a:latin typeface="Flama Bold" charset="0"/>
              <a:ea typeface="ＭＳ Ｐゴシック" pitchFamily="1" charset="0"/>
              <a:cs typeface="ＭＳ Ｐゴシック" pitchFamily="1" charset="0"/>
            </a:endParaRPr>
          </a:p>
        </p:txBody>
      </p:sp>
      <p:pic>
        <p:nvPicPr>
          <p:cNvPr id="2" name="Image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5776" y="1255524"/>
            <a:ext cx="3830347" cy="5471087"/>
          </a:xfrm>
          <a:prstGeom prst="rect">
            <a:avLst/>
          </a:prstGeom>
        </p:spPr>
      </p:pic>
    </p:spTree>
    <p:extLst>
      <p:ext uri="{BB962C8B-B14F-4D97-AF65-F5344CB8AC3E}">
        <p14:creationId xmlns:p14="http://schemas.microsoft.com/office/powerpoint/2010/main" val="29070316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cstate="print"/>
          <a:srcRect/>
          <a:stretch>
            <a:fillRect/>
          </a:stretch>
        </p:blipFill>
        <p:spPr bwMode="auto">
          <a:xfrm>
            <a:off x="0" y="-84138"/>
            <a:ext cx="9144000" cy="166688"/>
          </a:xfrm>
          <a:prstGeom prst="rect">
            <a:avLst/>
          </a:prstGeom>
          <a:noFill/>
          <a:ln w="9360">
            <a:noFill/>
            <a:miter lim="800000"/>
            <a:headEnd/>
            <a:tailEnd/>
          </a:ln>
          <a:effectLst/>
        </p:spPr>
      </p:pic>
      <p:sp>
        <p:nvSpPr>
          <p:cNvPr id="7170" name="Rectangle 2"/>
          <p:cNvSpPr>
            <a:spLocks noChangeArrowheads="1"/>
          </p:cNvSpPr>
          <p:nvPr/>
        </p:nvSpPr>
        <p:spPr bwMode="auto">
          <a:xfrm>
            <a:off x="682625" y="404813"/>
            <a:ext cx="6121400" cy="503237"/>
          </a:xfrm>
          <a:prstGeom prst="rect">
            <a:avLst/>
          </a:prstGeom>
          <a:noFill/>
          <a:ln w="9525">
            <a:noFill/>
            <a:round/>
            <a:headEnd/>
            <a:tailEnd/>
          </a:ln>
          <a:effectLst/>
        </p:spPr>
        <p:txBody>
          <a:bodyPr wrap="none" anchor="ctr"/>
          <a:lstStyle/>
          <a:p>
            <a:endParaRPr lang="es-CL">
              <a:solidFill>
                <a:prstClr val="black"/>
              </a:solidFill>
            </a:endParaRPr>
          </a:p>
        </p:txBody>
      </p:sp>
      <p:sp>
        <p:nvSpPr>
          <p:cNvPr id="7172" name="Line 4"/>
          <p:cNvSpPr>
            <a:spLocks noChangeShapeType="1"/>
          </p:cNvSpPr>
          <p:nvPr/>
        </p:nvSpPr>
        <p:spPr bwMode="auto">
          <a:xfrm>
            <a:off x="-107950" y="1123950"/>
            <a:ext cx="9432925" cy="1588"/>
          </a:xfrm>
          <a:prstGeom prst="line">
            <a:avLst/>
          </a:prstGeom>
          <a:noFill/>
          <a:ln w="9360">
            <a:solidFill>
              <a:srgbClr val="BFBFBF"/>
            </a:solidFill>
            <a:round/>
            <a:headEnd/>
            <a:tailEnd/>
          </a:ln>
          <a:effectLst/>
        </p:spPr>
        <p:txBody>
          <a:bodyPr/>
          <a:lstStyle/>
          <a:p>
            <a:endParaRPr lang="es-CL">
              <a:solidFill>
                <a:prstClr val="black"/>
              </a:solidFill>
            </a:endParaRPr>
          </a:p>
        </p:txBody>
      </p:sp>
      <p:sp>
        <p:nvSpPr>
          <p:cNvPr id="7174" name="Rectangle 6"/>
          <p:cNvSpPr>
            <a:spLocks noChangeArrowheads="1"/>
          </p:cNvSpPr>
          <p:nvPr/>
        </p:nvSpPr>
        <p:spPr bwMode="auto">
          <a:xfrm>
            <a:off x="754063" y="1349375"/>
            <a:ext cx="7786687" cy="4743450"/>
          </a:xfrm>
          <a:prstGeom prst="rect">
            <a:avLst/>
          </a:prstGeom>
          <a:noFill/>
          <a:ln w="9525">
            <a:noFill/>
            <a:round/>
            <a:headEnd/>
            <a:tailEnd/>
          </a:ln>
          <a:effectLst/>
        </p:spPr>
        <p:txBody>
          <a:bodyPr/>
          <a:lstStyle/>
          <a:p>
            <a:pPr algn="just">
              <a:spcBef>
                <a:spcPts val="638"/>
              </a:spcBef>
              <a:tabLst>
                <a:tab pos="723900" algn="l"/>
                <a:tab pos="1447800" algn="l"/>
                <a:tab pos="2171700" algn="l"/>
                <a:tab pos="2895600" algn="l"/>
                <a:tab pos="3619500" algn="l"/>
                <a:tab pos="4343400" algn="l"/>
                <a:tab pos="5067300" algn="l"/>
                <a:tab pos="5791200" algn="l"/>
                <a:tab pos="6515100" algn="l"/>
                <a:tab pos="7239000" algn="l"/>
              </a:tabLst>
            </a:pPr>
            <a:endParaRPr lang="es-CL">
              <a:solidFill>
                <a:srgbClr val="000000"/>
              </a:solidFill>
              <a:ea typeface="DejaVu Sans" charset="0"/>
              <a:cs typeface="DejaVu Sans" charset="0"/>
            </a:endParaRPr>
          </a:p>
          <a:p>
            <a:pPr algn="just">
              <a:spcBef>
                <a:spcPts val="638"/>
              </a:spcBef>
              <a:tabLst>
                <a:tab pos="723900" algn="l"/>
                <a:tab pos="1447800" algn="l"/>
                <a:tab pos="2171700" algn="l"/>
                <a:tab pos="2895600" algn="l"/>
                <a:tab pos="3619500" algn="l"/>
                <a:tab pos="4343400" algn="l"/>
                <a:tab pos="5067300" algn="l"/>
                <a:tab pos="5791200" algn="l"/>
                <a:tab pos="6515100" algn="l"/>
                <a:tab pos="7239000" algn="l"/>
              </a:tabLst>
            </a:pPr>
            <a:endParaRPr lang="es-CL">
              <a:solidFill>
                <a:srgbClr val="000000"/>
              </a:solidFill>
              <a:ea typeface="DejaVu Sans" charset="0"/>
              <a:cs typeface="DejaVu Sans" charset="0"/>
            </a:endParaRPr>
          </a:p>
          <a:p>
            <a:pPr algn="just">
              <a:spcBef>
                <a:spcPts val="638"/>
              </a:spcBef>
              <a:tabLst>
                <a:tab pos="723900" algn="l"/>
                <a:tab pos="1447800" algn="l"/>
                <a:tab pos="2171700" algn="l"/>
                <a:tab pos="2895600" algn="l"/>
                <a:tab pos="3619500" algn="l"/>
                <a:tab pos="4343400" algn="l"/>
                <a:tab pos="5067300" algn="l"/>
                <a:tab pos="5791200" algn="l"/>
                <a:tab pos="6515100" algn="l"/>
                <a:tab pos="7239000" algn="l"/>
              </a:tabLst>
            </a:pPr>
            <a:endParaRPr lang="es-CL">
              <a:solidFill>
                <a:srgbClr val="000000"/>
              </a:solidFill>
              <a:ea typeface="DejaVu Sans" charset="0"/>
              <a:cs typeface="DejaVu Sans" charset="0"/>
            </a:endParaRPr>
          </a:p>
          <a:p>
            <a:pPr algn="just">
              <a:spcBef>
                <a:spcPts val="638"/>
              </a:spcBef>
              <a:tabLst>
                <a:tab pos="723900" algn="l"/>
                <a:tab pos="1447800" algn="l"/>
                <a:tab pos="2171700" algn="l"/>
                <a:tab pos="2895600" algn="l"/>
                <a:tab pos="3619500" algn="l"/>
                <a:tab pos="4343400" algn="l"/>
                <a:tab pos="5067300" algn="l"/>
                <a:tab pos="5791200" algn="l"/>
                <a:tab pos="6515100" algn="l"/>
                <a:tab pos="7239000" algn="l"/>
              </a:tabLst>
            </a:pPr>
            <a:endParaRPr lang="es-CL">
              <a:solidFill>
                <a:srgbClr val="000000"/>
              </a:solidFill>
              <a:ea typeface="DejaVu Sans" charset="0"/>
              <a:cs typeface="DejaVu Sans" charset="0"/>
            </a:endParaRPr>
          </a:p>
          <a:p>
            <a:pPr algn="just">
              <a:spcBef>
                <a:spcPts val="638"/>
              </a:spcBef>
              <a:tabLst>
                <a:tab pos="723900" algn="l"/>
                <a:tab pos="1447800" algn="l"/>
                <a:tab pos="2171700" algn="l"/>
                <a:tab pos="2895600" algn="l"/>
                <a:tab pos="3619500" algn="l"/>
                <a:tab pos="4343400" algn="l"/>
                <a:tab pos="5067300" algn="l"/>
                <a:tab pos="5791200" algn="l"/>
                <a:tab pos="6515100" algn="l"/>
                <a:tab pos="7239000" algn="l"/>
              </a:tabLst>
            </a:pPr>
            <a:endParaRPr lang="es-CL">
              <a:solidFill>
                <a:srgbClr val="000000"/>
              </a:solidFill>
              <a:ea typeface="DejaVu Sans" charset="0"/>
              <a:cs typeface="DejaVu Sans" charset="0"/>
            </a:endParaRPr>
          </a:p>
          <a:p>
            <a:pPr algn="just">
              <a:spcBef>
                <a:spcPts val="638"/>
              </a:spcBef>
              <a:tabLst>
                <a:tab pos="723900" algn="l"/>
                <a:tab pos="1447800" algn="l"/>
                <a:tab pos="2171700" algn="l"/>
                <a:tab pos="2895600" algn="l"/>
                <a:tab pos="3619500" algn="l"/>
                <a:tab pos="4343400" algn="l"/>
                <a:tab pos="5067300" algn="l"/>
                <a:tab pos="5791200" algn="l"/>
                <a:tab pos="6515100" algn="l"/>
                <a:tab pos="7239000" algn="l"/>
              </a:tabLst>
            </a:pPr>
            <a:endParaRPr lang="es-CL">
              <a:solidFill>
                <a:srgbClr val="000000"/>
              </a:solidFill>
              <a:ea typeface="DejaVu Sans" charset="0"/>
              <a:cs typeface="DejaVu Sans" charset="0"/>
            </a:endParaRPr>
          </a:p>
          <a:p>
            <a:pPr algn="just">
              <a:spcBef>
                <a:spcPts val="638"/>
              </a:spcBef>
              <a:tabLst>
                <a:tab pos="723900" algn="l"/>
                <a:tab pos="1447800" algn="l"/>
                <a:tab pos="2171700" algn="l"/>
                <a:tab pos="2895600" algn="l"/>
                <a:tab pos="3619500" algn="l"/>
                <a:tab pos="4343400" algn="l"/>
                <a:tab pos="5067300" algn="l"/>
                <a:tab pos="5791200" algn="l"/>
                <a:tab pos="6515100" algn="l"/>
                <a:tab pos="7239000" algn="l"/>
              </a:tabLst>
            </a:pPr>
            <a:endParaRPr lang="es-CL">
              <a:solidFill>
                <a:srgbClr val="000000"/>
              </a:solidFill>
              <a:ea typeface="DejaVu Sans" charset="0"/>
              <a:cs typeface="DejaVu Sans" charset="0"/>
            </a:endParaRPr>
          </a:p>
          <a:p>
            <a:pPr algn="just">
              <a:lnSpc>
                <a:spcPct val="80000"/>
              </a:lnSpc>
              <a:spcBef>
                <a:spcPts val="638"/>
              </a:spcBef>
              <a:tabLst>
                <a:tab pos="723900" algn="l"/>
                <a:tab pos="1447800" algn="l"/>
                <a:tab pos="2171700" algn="l"/>
                <a:tab pos="2895600" algn="l"/>
                <a:tab pos="3619500" algn="l"/>
                <a:tab pos="4343400" algn="l"/>
                <a:tab pos="5067300" algn="l"/>
                <a:tab pos="5791200" algn="l"/>
                <a:tab pos="6515100" algn="l"/>
                <a:tab pos="7239000" algn="l"/>
              </a:tabLst>
            </a:pPr>
            <a:endParaRPr lang="es-CL">
              <a:solidFill>
                <a:srgbClr val="000000"/>
              </a:solidFill>
              <a:ea typeface="DejaVu Sans" charset="0"/>
              <a:cs typeface="DejaVu Sans" charset="0"/>
            </a:endParaRPr>
          </a:p>
          <a:p>
            <a:pPr algn="just">
              <a:lnSpc>
                <a:spcPct val="90000"/>
              </a:lnSpc>
              <a:spcBef>
                <a:spcPts val="638"/>
              </a:spcBef>
              <a:tabLst>
                <a:tab pos="723900" algn="l"/>
                <a:tab pos="1447800" algn="l"/>
                <a:tab pos="2171700" algn="l"/>
                <a:tab pos="2895600" algn="l"/>
                <a:tab pos="3619500" algn="l"/>
                <a:tab pos="4343400" algn="l"/>
                <a:tab pos="5067300" algn="l"/>
                <a:tab pos="5791200" algn="l"/>
                <a:tab pos="6515100" algn="l"/>
                <a:tab pos="7239000" algn="l"/>
              </a:tabLst>
            </a:pPr>
            <a:endParaRPr lang="es-CL">
              <a:solidFill>
                <a:srgbClr val="000000"/>
              </a:solidFill>
              <a:ea typeface="DejaVu Sans" charset="0"/>
              <a:cs typeface="DejaVu Sans" charset="0"/>
            </a:endParaRPr>
          </a:p>
        </p:txBody>
      </p:sp>
      <p:sp>
        <p:nvSpPr>
          <p:cNvPr id="7177" name="Rectangle 9"/>
          <p:cNvSpPr>
            <a:spLocks noChangeArrowheads="1"/>
          </p:cNvSpPr>
          <p:nvPr/>
        </p:nvSpPr>
        <p:spPr bwMode="auto">
          <a:xfrm>
            <a:off x="468313" y="101412"/>
            <a:ext cx="7056437" cy="892552"/>
          </a:xfrm>
          <a:prstGeom prst="rect">
            <a:avLst/>
          </a:prstGeom>
          <a:noFill/>
          <a:ln w="9525">
            <a:noFill/>
            <a:round/>
            <a:headEnd/>
            <a:tailEnd/>
          </a:ln>
          <a:effectLst/>
        </p:spPr>
        <p:txBody>
          <a:bodyPr anchor="ctr">
            <a:spAutoFit/>
          </a:bodyPr>
          <a:lstStyle/>
          <a:p>
            <a:pPr>
              <a:tabLst>
                <a:tab pos="723900" algn="l"/>
                <a:tab pos="1447800" algn="l"/>
                <a:tab pos="2171700" algn="l"/>
                <a:tab pos="2895600" algn="l"/>
                <a:tab pos="3619500" algn="l"/>
                <a:tab pos="4343400" algn="l"/>
                <a:tab pos="5067300" algn="l"/>
                <a:tab pos="5791200" algn="l"/>
                <a:tab pos="6515100" algn="l"/>
              </a:tabLst>
            </a:pPr>
            <a:r>
              <a:rPr lang="es-CL" sz="2000" b="1" dirty="0" smtClean="0">
                <a:solidFill>
                  <a:srgbClr val="24496E"/>
                </a:solidFill>
                <a:latin typeface="Flama Bold" charset="0"/>
                <a:ea typeface="ＭＳ Ｐゴシック" pitchFamily="1" charset="0"/>
                <a:cs typeface="ＭＳ Ｐゴシック" pitchFamily="1" charset="0"/>
              </a:rPr>
              <a:t>V Foro Empresarial</a:t>
            </a:r>
            <a:endParaRPr lang="es-CL" sz="2000" b="1" dirty="0">
              <a:solidFill>
                <a:srgbClr val="24496E"/>
              </a:solidFill>
              <a:latin typeface="Flama Bold" charset="0"/>
              <a:ea typeface="ＭＳ Ｐゴシック" pitchFamily="1" charset="0"/>
              <a:cs typeface="ＭＳ Ｐゴシック" pitchFamily="1" charset="0"/>
            </a:endParaRPr>
          </a:p>
          <a:p>
            <a:pPr>
              <a:tabLst>
                <a:tab pos="723900" algn="l"/>
                <a:tab pos="1447800" algn="l"/>
                <a:tab pos="2171700" algn="l"/>
                <a:tab pos="2895600" algn="l"/>
                <a:tab pos="3619500" algn="l"/>
                <a:tab pos="4343400" algn="l"/>
                <a:tab pos="5067300" algn="l"/>
                <a:tab pos="5791200" algn="l"/>
                <a:tab pos="6515100" algn="l"/>
              </a:tabLst>
            </a:pPr>
            <a:r>
              <a:rPr lang="es-CL" sz="1600" dirty="0">
                <a:solidFill>
                  <a:srgbClr val="24496E"/>
                </a:solidFill>
                <a:latin typeface="Flama Bold" charset="0"/>
                <a:ea typeface="ＭＳ Ｐゴシック" pitchFamily="1" charset="0"/>
                <a:cs typeface="ＭＳ Ｐゴシック" pitchFamily="1" charset="0"/>
              </a:rPr>
              <a:t>Santiago, </a:t>
            </a:r>
            <a:r>
              <a:rPr lang="es-CL" sz="1600" dirty="0" smtClean="0">
                <a:solidFill>
                  <a:srgbClr val="24496E"/>
                </a:solidFill>
                <a:latin typeface="Flama Bold" charset="0"/>
                <a:ea typeface="ＭＳ Ｐゴシック" pitchFamily="1" charset="0"/>
                <a:cs typeface="ＭＳ Ｐゴシック" pitchFamily="1" charset="0"/>
              </a:rPr>
              <a:t>28 </a:t>
            </a:r>
            <a:r>
              <a:rPr lang="es-CL" sz="1600" dirty="0">
                <a:solidFill>
                  <a:srgbClr val="24496E"/>
                </a:solidFill>
                <a:latin typeface="Flama Bold" charset="0"/>
                <a:ea typeface="ＭＳ Ｐゴシック" pitchFamily="1" charset="0"/>
                <a:cs typeface="ＭＳ Ｐゴシック" pitchFamily="1" charset="0"/>
              </a:rPr>
              <a:t>de </a:t>
            </a:r>
            <a:r>
              <a:rPr lang="es-CL" sz="1600" dirty="0" smtClean="0">
                <a:solidFill>
                  <a:srgbClr val="24496E"/>
                </a:solidFill>
                <a:latin typeface="Flama Bold" charset="0"/>
                <a:ea typeface="ＭＳ Ｐゴシック" pitchFamily="1" charset="0"/>
                <a:cs typeface="ＭＳ Ｐゴシック" pitchFamily="1" charset="0"/>
              </a:rPr>
              <a:t>octubre 2015</a:t>
            </a:r>
            <a:endParaRPr lang="es-CL" sz="1600" dirty="0">
              <a:solidFill>
                <a:srgbClr val="24496E"/>
              </a:solidFill>
              <a:latin typeface="Flama Bold" charset="0"/>
              <a:ea typeface="ＭＳ Ｐゴシック" pitchFamily="1" charset="0"/>
              <a:cs typeface="ＭＳ Ｐゴシック" pitchFamily="1" charset="0"/>
            </a:endParaRPr>
          </a:p>
          <a:p>
            <a:pPr>
              <a:tabLst>
                <a:tab pos="723900" algn="l"/>
                <a:tab pos="1447800" algn="l"/>
                <a:tab pos="2171700" algn="l"/>
                <a:tab pos="2895600" algn="l"/>
                <a:tab pos="3619500" algn="l"/>
                <a:tab pos="4343400" algn="l"/>
                <a:tab pos="5067300" algn="l"/>
                <a:tab pos="5791200" algn="l"/>
                <a:tab pos="6515100" algn="l"/>
              </a:tabLst>
            </a:pPr>
            <a:r>
              <a:rPr lang="es-CL" sz="1600" dirty="0" err="1" smtClean="0">
                <a:solidFill>
                  <a:srgbClr val="24496E"/>
                </a:solidFill>
                <a:latin typeface="Flama Bold" charset="0"/>
                <a:ea typeface="ＭＳ Ｐゴシック" pitchFamily="1" charset="0"/>
                <a:cs typeface="ＭＳ Ｐゴシック" pitchFamily="1" charset="0"/>
              </a:rPr>
              <a:t>Cepal</a:t>
            </a:r>
            <a:r>
              <a:rPr lang="es-CL" sz="1600" dirty="0" smtClean="0">
                <a:solidFill>
                  <a:srgbClr val="24496E"/>
                </a:solidFill>
                <a:latin typeface="Flama Bold" charset="0"/>
                <a:ea typeface="ＭＳ Ｐゴシック" pitchFamily="1" charset="0"/>
                <a:cs typeface="ＭＳ Ｐゴシック" pitchFamily="1" charset="0"/>
              </a:rPr>
              <a:t> - </a:t>
            </a:r>
            <a:r>
              <a:rPr lang="es-CL" sz="1600" dirty="0" err="1" smtClean="0">
                <a:solidFill>
                  <a:srgbClr val="24496E"/>
                </a:solidFill>
                <a:latin typeface="Flama Bold" charset="0"/>
                <a:ea typeface="ＭＳ Ｐゴシック" pitchFamily="1" charset="0"/>
                <a:cs typeface="ＭＳ Ｐゴシック" pitchFamily="1" charset="0"/>
              </a:rPr>
              <a:t>Mailing</a:t>
            </a:r>
            <a:endParaRPr lang="es-CL" sz="1600" dirty="0">
              <a:solidFill>
                <a:srgbClr val="24496E"/>
              </a:solidFill>
              <a:latin typeface="Flama Bold" charset="0"/>
              <a:ea typeface="ＭＳ Ｐゴシック" pitchFamily="1" charset="0"/>
              <a:cs typeface="ＭＳ Ｐゴシック" pitchFamily="1" charset="0"/>
            </a:endParaRPr>
          </a:p>
        </p:txBody>
      </p:sp>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1800" y="1292579"/>
            <a:ext cx="3564063" cy="5376781"/>
          </a:xfrm>
          <a:prstGeom prst="rect">
            <a:avLst/>
          </a:prstGeom>
        </p:spPr>
      </p:pic>
    </p:spTree>
    <p:extLst>
      <p:ext uri="{BB962C8B-B14F-4D97-AF65-F5344CB8AC3E}">
        <p14:creationId xmlns:p14="http://schemas.microsoft.com/office/powerpoint/2010/main" val="303261692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cstate="print"/>
          <a:srcRect/>
          <a:stretch>
            <a:fillRect/>
          </a:stretch>
        </p:blipFill>
        <p:spPr bwMode="auto">
          <a:xfrm>
            <a:off x="0" y="-84138"/>
            <a:ext cx="9144000" cy="166688"/>
          </a:xfrm>
          <a:prstGeom prst="rect">
            <a:avLst/>
          </a:prstGeom>
          <a:noFill/>
          <a:ln w="9360">
            <a:noFill/>
            <a:miter lim="800000"/>
            <a:headEnd/>
            <a:tailEnd/>
          </a:ln>
          <a:effectLst/>
        </p:spPr>
      </p:pic>
      <p:sp>
        <p:nvSpPr>
          <p:cNvPr id="7170" name="Rectangle 2"/>
          <p:cNvSpPr>
            <a:spLocks noChangeArrowheads="1"/>
          </p:cNvSpPr>
          <p:nvPr/>
        </p:nvSpPr>
        <p:spPr bwMode="auto">
          <a:xfrm>
            <a:off x="682625" y="404813"/>
            <a:ext cx="6121400" cy="503237"/>
          </a:xfrm>
          <a:prstGeom prst="rect">
            <a:avLst/>
          </a:prstGeom>
          <a:noFill/>
          <a:ln w="9525">
            <a:noFill/>
            <a:round/>
            <a:headEnd/>
            <a:tailEnd/>
          </a:ln>
          <a:effectLst/>
        </p:spPr>
        <p:txBody>
          <a:bodyPr wrap="none" anchor="ctr"/>
          <a:lstStyle/>
          <a:p>
            <a:endParaRPr lang="es-CL">
              <a:solidFill>
                <a:prstClr val="black"/>
              </a:solidFill>
            </a:endParaRPr>
          </a:p>
        </p:txBody>
      </p:sp>
      <p:sp>
        <p:nvSpPr>
          <p:cNvPr id="7172" name="Line 4"/>
          <p:cNvSpPr>
            <a:spLocks noChangeShapeType="1"/>
          </p:cNvSpPr>
          <p:nvPr/>
        </p:nvSpPr>
        <p:spPr bwMode="auto">
          <a:xfrm>
            <a:off x="-107950" y="1123950"/>
            <a:ext cx="9432925" cy="1588"/>
          </a:xfrm>
          <a:prstGeom prst="line">
            <a:avLst/>
          </a:prstGeom>
          <a:noFill/>
          <a:ln w="9360">
            <a:solidFill>
              <a:srgbClr val="BFBFBF"/>
            </a:solidFill>
            <a:round/>
            <a:headEnd/>
            <a:tailEnd/>
          </a:ln>
          <a:effectLst/>
        </p:spPr>
        <p:txBody>
          <a:bodyPr/>
          <a:lstStyle/>
          <a:p>
            <a:endParaRPr lang="es-CL">
              <a:solidFill>
                <a:prstClr val="black"/>
              </a:solidFill>
            </a:endParaRPr>
          </a:p>
        </p:txBody>
      </p:sp>
      <p:sp>
        <p:nvSpPr>
          <p:cNvPr id="7174" name="Rectangle 6"/>
          <p:cNvSpPr>
            <a:spLocks noChangeArrowheads="1"/>
          </p:cNvSpPr>
          <p:nvPr/>
        </p:nvSpPr>
        <p:spPr bwMode="auto">
          <a:xfrm>
            <a:off x="754063" y="1349375"/>
            <a:ext cx="7786687" cy="4743450"/>
          </a:xfrm>
          <a:prstGeom prst="rect">
            <a:avLst/>
          </a:prstGeom>
          <a:noFill/>
          <a:ln w="9525">
            <a:noFill/>
            <a:round/>
            <a:headEnd/>
            <a:tailEnd/>
          </a:ln>
          <a:effectLst/>
        </p:spPr>
        <p:txBody>
          <a:bodyPr/>
          <a:lstStyle/>
          <a:p>
            <a:pPr algn="just">
              <a:spcBef>
                <a:spcPts val="638"/>
              </a:spcBef>
              <a:tabLst>
                <a:tab pos="723900" algn="l"/>
                <a:tab pos="1447800" algn="l"/>
                <a:tab pos="2171700" algn="l"/>
                <a:tab pos="2895600" algn="l"/>
                <a:tab pos="3619500" algn="l"/>
                <a:tab pos="4343400" algn="l"/>
                <a:tab pos="5067300" algn="l"/>
                <a:tab pos="5791200" algn="l"/>
                <a:tab pos="6515100" algn="l"/>
                <a:tab pos="7239000" algn="l"/>
              </a:tabLst>
            </a:pPr>
            <a:endParaRPr lang="es-CL">
              <a:solidFill>
                <a:srgbClr val="000000"/>
              </a:solidFill>
              <a:ea typeface="DejaVu Sans" charset="0"/>
              <a:cs typeface="DejaVu Sans" charset="0"/>
            </a:endParaRPr>
          </a:p>
          <a:p>
            <a:pPr algn="just">
              <a:spcBef>
                <a:spcPts val="638"/>
              </a:spcBef>
              <a:tabLst>
                <a:tab pos="723900" algn="l"/>
                <a:tab pos="1447800" algn="l"/>
                <a:tab pos="2171700" algn="l"/>
                <a:tab pos="2895600" algn="l"/>
                <a:tab pos="3619500" algn="l"/>
                <a:tab pos="4343400" algn="l"/>
                <a:tab pos="5067300" algn="l"/>
                <a:tab pos="5791200" algn="l"/>
                <a:tab pos="6515100" algn="l"/>
                <a:tab pos="7239000" algn="l"/>
              </a:tabLst>
            </a:pPr>
            <a:endParaRPr lang="es-CL">
              <a:solidFill>
                <a:srgbClr val="000000"/>
              </a:solidFill>
              <a:ea typeface="DejaVu Sans" charset="0"/>
              <a:cs typeface="DejaVu Sans" charset="0"/>
            </a:endParaRPr>
          </a:p>
          <a:p>
            <a:pPr algn="just">
              <a:spcBef>
                <a:spcPts val="638"/>
              </a:spcBef>
              <a:tabLst>
                <a:tab pos="723900" algn="l"/>
                <a:tab pos="1447800" algn="l"/>
                <a:tab pos="2171700" algn="l"/>
                <a:tab pos="2895600" algn="l"/>
                <a:tab pos="3619500" algn="l"/>
                <a:tab pos="4343400" algn="l"/>
                <a:tab pos="5067300" algn="l"/>
                <a:tab pos="5791200" algn="l"/>
                <a:tab pos="6515100" algn="l"/>
                <a:tab pos="7239000" algn="l"/>
              </a:tabLst>
            </a:pPr>
            <a:endParaRPr lang="es-CL">
              <a:solidFill>
                <a:srgbClr val="000000"/>
              </a:solidFill>
              <a:ea typeface="DejaVu Sans" charset="0"/>
              <a:cs typeface="DejaVu Sans" charset="0"/>
            </a:endParaRPr>
          </a:p>
          <a:p>
            <a:pPr algn="just">
              <a:spcBef>
                <a:spcPts val="638"/>
              </a:spcBef>
              <a:tabLst>
                <a:tab pos="723900" algn="l"/>
                <a:tab pos="1447800" algn="l"/>
                <a:tab pos="2171700" algn="l"/>
                <a:tab pos="2895600" algn="l"/>
                <a:tab pos="3619500" algn="l"/>
                <a:tab pos="4343400" algn="l"/>
                <a:tab pos="5067300" algn="l"/>
                <a:tab pos="5791200" algn="l"/>
                <a:tab pos="6515100" algn="l"/>
                <a:tab pos="7239000" algn="l"/>
              </a:tabLst>
            </a:pPr>
            <a:endParaRPr lang="es-CL">
              <a:solidFill>
                <a:srgbClr val="000000"/>
              </a:solidFill>
              <a:ea typeface="DejaVu Sans" charset="0"/>
              <a:cs typeface="DejaVu Sans" charset="0"/>
            </a:endParaRPr>
          </a:p>
          <a:p>
            <a:pPr algn="just">
              <a:spcBef>
                <a:spcPts val="638"/>
              </a:spcBef>
              <a:tabLst>
                <a:tab pos="723900" algn="l"/>
                <a:tab pos="1447800" algn="l"/>
                <a:tab pos="2171700" algn="l"/>
                <a:tab pos="2895600" algn="l"/>
                <a:tab pos="3619500" algn="l"/>
                <a:tab pos="4343400" algn="l"/>
                <a:tab pos="5067300" algn="l"/>
                <a:tab pos="5791200" algn="l"/>
                <a:tab pos="6515100" algn="l"/>
                <a:tab pos="7239000" algn="l"/>
              </a:tabLst>
            </a:pPr>
            <a:endParaRPr lang="es-CL">
              <a:solidFill>
                <a:srgbClr val="000000"/>
              </a:solidFill>
              <a:ea typeface="DejaVu Sans" charset="0"/>
              <a:cs typeface="DejaVu Sans" charset="0"/>
            </a:endParaRPr>
          </a:p>
          <a:p>
            <a:pPr algn="just">
              <a:spcBef>
                <a:spcPts val="638"/>
              </a:spcBef>
              <a:tabLst>
                <a:tab pos="723900" algn="l"/>
                <a:tab pos="1447800" algn="l"/>
                <a:tab pos="2171700" algn="l"/>
                <a:tab pos="2895600" algn="l"/>
                <a:tab pos="3619500" algn="l"/>
                <a:tab pos="4343400" algn="l"/>
                <a:tab pos="5067300" algn="l"/>
                <a:tab pos="5791200" algn="l"/>
                <a:tab pos="6515100" algn="l"/>
                <a:tab pos="7239000" algn="l"/>
              </a:tabLst>
            </a:pPr>
            <a:endParaRPr lang="es-CL">
              <a:solidFill>
                <a:srgbClr val="000000"/>
              </a:solidFill>
              <a:ea typeface="DejaVu Sans" charset="0"/>
              <a:cs typeface="DejaVu Sans" charset="0"/>
            </a:endParaRPr>
          </a:p>
          <a:p>
            <a:pPr algn="just">
              <a:spcBef>
                <a:spcPts val="638"/>
              </a:spcBef>
              <a:tabLst>
                <a:tab pos="723900" algn="l"/>
                <a:tab pos="1447800" algn="l"/>
                <a:tab pos="2171700" algn="l"/>
                <a:tab pos="2895600" algn="l"/>
                <a:tab pos="3619500" algn="l"/>
                <a:tab pos="4343400" algn="l"/>
                <a:tab pos="5067300" algn="l"/>
                <a:tab pos="5791200" algn="l"/>
                <a:tab pos="6515100" algn="l"/>
                <a:tab pos="7239000" algn="l"/>
              </a:tabLst>
            </a:pPr>
            <a:endParaRPr lang="es-CL">
              <a:solidFill>
                <a:srgbClr val="000000"/>
              </a:solidFill>
              <a:ea typeface="DejaVu Sans" charset="0"/>
              <a:cs typeface="DejaVu Sans" charset="0"/>
            </a:endParaRPr>
          </a:p>
          <a:p>
            <a:pPr algn="just">
              <a:lnSpc>
                <a:spcPct val="80000"/>
              </a:lnSpc>
              <a:spcBef>
                <a:spcPts val="638"/>
              </a:spcBef>
              <a:tabLst>
                <a:tab pos="723900" algn="l"/>
                <a:tab pos="1447800" algn="l"/>
                <a:tab pos="2171700" algn="l"/>
                <a:tab pos="2895600" algn="l"/>
                <a:tab pos="3619500" algn="l"/>
                <a:tab pos="4343400" algn="l"/>
                <a:tab pos="5067300" algn="l"/>
                <a:tab pos="5791200" algn="l"/>
                <a:tab pos="6515100" algn="l"/>
                <a:tab pos="7239000" algn="l"/>
              </a:tabLst>
            </a:pPr>
            <a:endParaRPr lang="es-CL">
              <a:solidFill>
                <a:srgbClr val="000000"/>
              </a:solidFill>
              <a:ea typeface="DejaVu Sans" charset="0"/>
              <a:cs typeface="DejaVu Sans" charset="0"/>
            </a:endParaRPr>
          </a:p>
          <a:p>
            <a:pPr algn="just">
              <a:lnSpc>
                <a:spcPct val="90000"/>
              </a:lnSpc>
              <a:spcBef>
                <a:spcPts val="638"/>
              </a:spcBef>
              <a:tabLst>
                <a:tab pos="723900" algn="l"/>
                <a:tab pos="1447800" algn="l"/>
                <a:tab pos="2171700" algn="l"/>
                <a:tab pos="2895600" algn="l"/>
                <a:tab pos="3619500" algn="l"/>
                <a:tab pos="4343400" algn="l"/>
                <a:tab pos="5067300" algn="l"/>
                <a:tab pos="5791200" algn="l"/>
                <a:tab pos="6515100" algn="l"/>
                <a:tab pos="7239000" algn="l"/>
              </a:tabLst>
            </a:pPr>
            <a:endParaRPr lang="es-CL">
              <a:solidFill>
                <a:srgbClr val="000000"/>
              </a:solidFill>
              <a:ea typeface="DejaVu Sans" charset="0"/>
              <a:cs typeface="DejaVu Sans" charset="0"/>
            </a:endParaRPr>
          </a:p>
        </p:txBody>
      </p:sp>
      <p:sp>
        <p:nvSpPr>
          <p:cNvPr id="7177" name="Rectangle 9"/>
          <p:cNvSpPr>
            <a:spLocks noChangeArrowheads="1"/>
          </p:cNvSpPr>
          <p:nvPr/>
        </p:nvSpPr>
        <p:spPr bwMode="auto">
          <a:xfrm>
            <a:off x="468313" y="101412"/>
            <a:ext cx="7056437" cy="892552"/>
          </a:xfrm>
          <a:prstGeom prst="rect">
            <a:avLst/>
          </a:prstGeom>
          <a:noFill/>
          <a:ln w="9525">
            <a:noFill/>
            <a:round/>
            <a:headEnd/>
            <a:tailEnd/>
          </a:ln>
          <a:effectLst/>
        </p:spPr>
        <p:txBody>
          <a:bodyPr anchor="ctr">
            <a:spAutoFit/>
          </a:bodyPr>
          <a:lstStyle/>
          <a:p>
            <a:pPr>
              <a:tabLst>
                <a:tab pos="723900" algn="l"/>
                <a:tab pos="1447800" algn="l"/>
                <a:tab pos="2171700" algn="l"/>
                <a:tab pos="2895600" algn="l"/>
                <a:tab pos="3619500" algn="l"/>
                <a:tab pos="4343400" algn="l"/>
                <a:tab pos="5067300" algn="l"/>
                <a:tab pos="5791200" algn="l"/>
                <a:tab pos="6515100" algn="l"/>
              </a:tabLst>
            </a:pPr>
            <a:r>
              <a:rPr lang="es-CL" sz="2000" b="1" dirty="0" smtClean="0">
                <a:solidFill>
                  <a:srgbClr val="24496E"/>
                </a:solidFill>
                <a:latin typeface="Flama Bold" charset="0"/>
                <a:ea typeface="ＭＳ Ｐゴシック" pitchFamily="1" charset="0"/>
                <a:cs typeface="ＭＳ Ｐゴシック" pitchFamily="1" charset="0"/>
              </a:rPr>
              <a:t>Seminario V Región</a:t>
            </a:r>
            <a:endParaRPr lang="es-CL" sz="2000" b="1" dirty="0">
              <a:solidFill>
                <a:srgbClr val="24496E"/>
              </a:solidFill>
              <a:latin typeface="Flama Bold" charset="0"/>
              <a:ea typeface="ＭＳ Ｐゴシック" pitchFamily="1" charset="0"/>
              <a:cs typeface="ＭＳ Ｐゴシック" pitchFamily="1" charset="0"/>
            </a:endParaRPr>
          </a:p>
          <a:p>
            <a:pPr>
              <a:tabLst>
                <a:tab pos="723900" algn="l"/>
                <a:tab pos="1447800" algn="l"/>
                <a:tab pos="2171700" algn="l"/>
                <a:tab pos="2895600" algn="l"/>
                <a:tab pos="3619500" algn="l"/>
                <a:tab pos="4343400" algn="l"/>
                <a:tab pos="5067300" algn="l"/>
                <a:tab pos="5791200" algn="l"/>
                <a:tab pos="6515100" algn="l"/>
              </a:tabLst>
            </a:pPr>
            <a:r>
              <a:rPr lang="es-CL" sz="1600" dirty="0" smtClean="0">
                <a:solidFill>
                  <a:srgbClr val="24496E"/>
                </a:solidFill>
                <a:latin typeface="Flama Bold" charset="0"/>
                <a:ea typeface="ＭＳ Ｐゴシック" pitchFamily="1" charset="0"/>
                <a:cs typeface="ＭＳ Ｐゴシック" pitchFamily="1" charset="0"/>
              </a:rPr>
              <a:t>Viña del Mar, 20 </a:t>
            </a:r>
            <a:r>
              <a:rPr lang="es-CL" sz="1600" dirty="0">
                <a:solidFill>
                  <a:srgbClr val="24496E"/>
                </a:solidFill>
                <a:latin typeface="Flama Bold" charset="0"/>
                <a:ea typeface="ＭＳ Ｐゴシック" pitchFamily="1" charset="0"/>
                <a:cs typeface="ＭＳ Ｐゴシック" pitchFamily="1" charset="0"/>
              </a:rPr>
              <a:t>de </a:t>
            </a:r>
            <a:r>
              <a:rPr lang="es-CL" sz="1600" dirty="0" smtClean="0">
                <a:solidFill>
                  <a:srgbClr val="24496E"/>
                </a:solidFill>
                <a:latin typeface="Flama Bold" charset="0"/>
                <a:ea typeface="ＭＳ Ｐゴシック" pitchFamily="1" charset="0"/>
                <a:cs typeface="ＭＳ Ｐゴシック" pitchFamily="1" charset="0"/>
              </a:rPr>
              <a:t>octubre 2015</a:t>
            </a:r>
            <a:endParaRPr lang="es-CL" sz="1600" dirty="0">
              <a:solidFill>
                <a:srgbClr val="24496E"/>
              </a:solidFill>
              <a:latin typeface="Flama Bold" charset="0"/>
              <a:ea typeface="ＭＳ Ｐゴシック" pitchFamily="1" charset="0"/>
              <a:cs typeface="ＭＳ Ｐゴシック" pitchFamily="1" charset="0"/>
            </a:endParaRPr>
          </a:p>
          <a:p>
            <a:pPr>
              <a:tabLst>
                <a:tab pos="723900" algn="l"/>
                <a:tab pos="1447800" algn="l"/>
                <a:tab pos="2171700" algn="l"/>
                <a:tab pos="2895600" algn="l"/>
                <a:tab pos="3619500" algn="l"/>
                <a:tab pos="4343400" algn="l"/>
                <a:tab pos="5067300" algn="l"/>
                <a:tab pos="5791200" algn="l"/>
                <a:tab pos="6515100" algn="l"/>
              </a:tabLst>
            </a:pPr>
            <a:r>
              <a:rPr lang="es-CL" sz="1600" dirty="0" smtClean="0">
                <a:solidFill>
                  <a:srgbClr val="24496E"/>
                </a:solidFill>
                <a:latin typeface="Flama Bold" charset="0"/>
                <a:ea typeface="ＭＳ Ｐゴシック" pitchFamily="1" charset="0"/>
                <a:cs typeface="ＭＳ Ｐゴシック" pitchFamily="1" charset="0"/>
              </a:rPr>
              <a:t>Auditorio UNAB - </a:t>
            </a:r>
            <a:r>
              <a:rPr lang="es-CL" sz="1600" dirty="0" err="1" smtClean="0">
                <a:solidFill>
                  <a:srgbClr val="24496E"/>
                </a:solidFill>
                <a:latin typeface="Flama Bold" charset="0"/>
                <a:ea typeface="ＭＳ Ｐゴシック" pitchFamily="1" charset="0"/>
                <a:cs typeface="ＭＳ Ｐゴシック" pitchFamily="1" charset="0"/>
              </a:rPr>
              <a:t>Mailing</a:t>
            </a:r>
            <a:endParaRPr lang="es-CL" sz="1600" dirty="0">
              <a:solidFill>
                <a:srgbClr val="24496E"/>
              </a:solidFill>
              <a:latin typeface="Flama Bold" charset="0"/>
              <a:ea typeface="ＭＳ Ｐゴシック" pitchFamily="1" charset="0"/>
              <a:cs typeface="ＭＳ Ｐゴシック" pitchFamily="1" charset="0"/>
            </a:endParaRPr>
          </a:p>
        </p:txBody>
      </p:sp>
      <p:pic>
        <p:nvPicPr>
          <p:cNvPr id="2" name="Image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9681" y="1349375"/>
            <a:ext cx="3717662" cy="5247977"/>
          </a:xfrm>
          <a:prstGeom prst="rect">
            <a:avLst/>
          </a:prstGeom>
        </p:spPr>
      </p:pic>
    </p:spTree>
    <p:extLst>
      <p:ext uri="{BB962C8B-B14F-4D97-AF65-F5344CB8AC3E}">
        <p14:creationId xmlns:p14="http://schemas.microsoft.com/office/powerpoint/2010/main" val="178654724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cstate="print"/>
          <a:srcRect/>
          <a:stretch>
            <a:fillRect/>
          </a:stretch>
        </p:blipFill>
        <p:spPr bwMode="auto">
          <a:xfrm>
            <a:off x="0" y="-84138"/>
            <a:ext cx="9144000" cy="166688"/>
          </a:xfrm>
          <a:prstGeom prst="rect">
            <a:avLst/>
          </a:prstGeom>
          <a:noFill/>
          <a:ln w="9360">
            <a:noFill/>
            <a:miter lim="800000"/>
            <a:headEnd/>
            <a:tailEnd/>
          </a:ln>
          <a:effectLst/>
        </p:spPr>
      </p:pic>
      <p:sp>
        <p:nvSpPr>
          <p:cNvPr id="7170" name="Rectangle 2"/>
          <p:cNvSpPr>
            <a:spLocks noChangeArrowheads="1"/>
          </p:cNvSpPr>
          <p:nvPr/>
        </p:nvSpPr>
        <p:spPr bwMode="auto">
          <a:xfrm>
            <a:off x="682625" y="404813"/>
            <a:ext cx="6121400" cy="503237"/>
          </a:xfrm>
          <a:prstGeom prst="rect">
            <a:avLst/>
          </a:prstGeom>
          <a:noFill/>
          <a:ln w="9525">
            <a:noFill/>
            <a:round/>
            <a:headEnd/>
            <a:tailEnd/>
          </a:ln>
          <a:effectLst/>
        </p:spPr>
        <p:txBody>
          <a:bodyPr wrap="none" anchor="ctr"/>
          <a:lstStyle/>
          <a:p>
            <a:endParaRPr lang="es-CL">
              <a:solidFill>
                <a:prstClr val="black"/>
              </a:solidFill>
            </a:endParaRPr>
          </a:p>
        </p:txBody>
      </p:sp>
      <p:sp>
        <p:nvSpPr>
          <p:cNvPr id="7172" name="Line 4"/>
          <p:cNvSpPr>
            <a:spLocks noChangeShapeType="1"/>
          </p:cNvSpPr>
          <p:nvPr/>
        </p:nvSpPr>
        <p:spPr bwMode="auto">
          <a:xfrm>
            <a:off x="-107950" y="1123950"/>
            <a:ext cx="9432925" cy="1588"/>
          </a:xfrm>
          <a:prstGeom prst="line">
            <a:avLst/>
          </a:prstGeom>
          <a:noFill/>
          <a:ln w="9360">
            <a:solidFill>
              <a:srgbClr val="BFBFBF"/>
            </a:solidFill>
            <a:round/>
            <a:headEnd/>
            <a:tailEnd/>
          </a:ln>
          <a:effectLst/>
        </p:spPr>
        <p:txBody>
          <a:bodyPr/>
          <a:lstStyle/>
          <a:p>
            <a:endParaRPr lang="es-CL">
              <a:solidFill>
                <a:prstClr val="black"/>
              </a:solidFill>
            </a:endParaRPr>
          </a:p>
        </p:txBody>
      </p:sp>
      <p:sp>
        <p:nvSpPr>
          <p:cNvPr id="7174" name="Rectangle 6"/>
          <p:cNvSpPr>
            <a:spLocks noChangeArrowheads="1"/>
          </p:cNvSpPr>
          <p:nvPr/>
        </p:nvSpPr>
        <p:spPr bwMode="auto">
          <a:xfrm>
            <a:off x="754063" y="1349375"/>
            <a:ext cx="7786687" cy="4743450"/>
          </a:xfrm>
          <a:prstGeom prst="rect">
            <a:avLst/>
          </a:prstGeom>
          <a:noFill/>
          <a:ln w="9525">
            <a:noFill/>
            <a:round/>
            <a:headEnd/>
            <a:tailEnd/>
          </a:ln>
          <a:effectLst/>
        </p:spPr>
        <p:txBody>
          <a:bodyPr/>
          <a:lstStyle/>
          <a:p>
            <a:pPr algn="just">
              <a:spcBef>
                <a:spcPts val="638"/>
              </a:spcBef>
              <a:tabLst>
                <a:tab pos="723900" algn="l"/>
                <a:tab pos="1447800" algn="l"/>
                <a:tab pos="2171700" algn="l"/>
                <a:tab pos="2895600" algn="l"/>
                <a:tab pos="3619500" algn="l"/>
                <a:tab pos="4343400" algn="l"/>
                <a:tab pos="5067300" algn="l"/>
                <a:tab pos="5791200" algn="l"/>
                <a:tab pos="6515100" algn="l"/>
                <a:tab pos="7239000" algn="l"/>
              </a:tabLst>
            </a:pPr>
            <a:endParaRPr lang="es-CL">
              <a:solidFill>
                <a:srgbClr val="000000"/>
              </a:solidFill>
              <a:ea typeface="DejaVu Sans" charset="0"/>
              <a:cs typeface="DejaVu Sans" charset="0"/>
            </a:endParaRPr>
          </a:p>
          <a:p>
            <a:pPr algn="just">
              <a:spcBef>
                <a:spcPts val="638"/>
              </a:spcBef>
              <a:tabLst>
                <a:tab pos="723900" algn="l"/>
                <a:tab pos="1447800" algn="l"/>
                <a:tab pos="2171700" algn="l"/>
                <a:tab pos="2895600" algn="l"/>
                <a:tab pos="3619500" algn="l"/>
                <a:tab pos="4343400" algn="l"/>
                <a:tab pos="5067300" algn="l"/>
                <a:tab pos="5791200" algn="l"/>
                <a:tab pos="6515100" algn="l"/>
                <a:tab pos="7239000" algn="l"/>
              </a:tabLst>
            </a:pPr>
            <a:endParaRPr lang="es-CL">
              <a:solidFill>
                <a:srgbClr val="000000"/>
              </a:solidFill>
              <a:ea typeface="DejaVu Sans" charset="0"/>
              <a:cs typeface="DejaVu Sans" charset="0"/>
            </a:endParaRPr>
          </a:p>
          <a:p>
            <a:pPr algn="just">
              <a:spcBef>
                <a:spcPts val="638"/>
              </a:spcBef>
              <a:tabLst>
                <a:tab pos="723900" algn="l"/>
                <a:tab pos="1447800" algn="l"/>
                <a:tab pos="2171700" algn="l"/>
                <a:tab pos="2895600" algn="l"/>
                <a:tab pos="3619500" algn="l"/>
                <a:tab pos="4343400" algn="l"/>
                <a:tab pos="5067300" algn="l"/>
                <a:tab pos="5791200" algn="l"/>
                <a:tab pos="6515100" algn="l"/>
                <a:tab pos="7239000" algn="l"/>
              </a:tabLst>
            </a:pPr>
            <a:endParaRPr lang="es-CL">
              <a:solidFill>
                <a:srgbClr val="000000"/>
              </a:solidFill>
              <a:ea typeface="DejaVu Sans" charset="0"/>
              <a:cs typeface="DejaVu Sans" charset="0"/>
            </a:endParaRPr>
          </a:p>
          <a:p>
            <a:pPr algn="just">
              <a:spcBef>
                <a:spcPts val="638"/>
              </a:spcBef>
              <a:tabLst>
                <a:tab pos="723900" algn="l"/>
                <a:tab pos="1447800" algn="l"/>
                <a:tab pos="2171700" algn="l"/>
                <a:tab pos="2895600" algn="l"/>
                <a:tab pos="3619500" algn="l"/>
                <a:tab pos="4343400" algn="l"/>
                <a:tab pos="5067300" algn="l"/>
                <a:tab pos="5791200" algn="l"/>
                <a:tab pos="6515100" algn="l"/>
                <a:tab pos="7239000" algn="l"/>
              </a:tabLst>
            </a:pPr>
            <a:endParaRPr lang="es-CL">
              <a:solidFill>
                <a:srgbClr val="000000"/>
              </a:solidFill>
              <a:ea typeface="DejaVu Sans" charset="0"/>
              <a:cs typeface="DejaVu Sans" charset="0"/>
            </a:endParaRPr>
          </a:p>
          <a:p>
            <a:pPr algn="just">
              <a:spcBef>
                <a:spcPts val="638"/>
              </a:spcBef>
              <a:tabLst>
                <a:tab pos="723900" algn="l"/>
                <a:tab pos="1447800" algn="l"/>
                <a:tab pos="2171700" algn="l"/>
                <a:tab pos="2895600" algn="l"/>
                <a:tab pos="3619500" algn="l"/>
                <a:tab pos="4343400" algn="l"/>
                <a:tab pos="5067300" algn="l"/>
                <a:tab pos="5791200" algn="l"/>
                <a:tab pos="6515100" algn="l"/>
                <a:tab pos="7239000" algn="l"/>
              </a:tabLst>
            </a:pPr>
            <a:endParaRPr lang="es-CL">
              <a:solidFill>
                <a:srgbClr val="000000"/>
              </a:solidFill>
              <a:ea typeface="DejaVu Sans" charset="0"/>
              <a:cs typeface="DejaVu Sans" charset="0"/>
            </a:endParaRPr>
          </a:p>
          <a:p>
            <a:pPr algn="just">
              <a:spcBef>
                <a:spcPts val="638"/>
              </a:spcBef>
              <a:tabLst>
                <a:tab pos="723900" algn="l"/>
                <a:tab pos="1447800" algn="l"/>
                <a:tab pos="2171700" algn="l"/>
                <a:tab pos="2895600" algn="l"/>
                <a:tab pos="3619500" algn="l"/>
                <a:tab pos="4343400" algn="l"/>
                <a:tab pos="5067300" algn="l"/>
                <a:tab pos="5791200" algn="l"/>
                <a:tab pos="6515100" algn="l"/>
                <a:tab pos="7239000" algn="l"/>
              </a:tabLst>
            </a:pPr>
            <a:endParaRPr lang="es-CL">
              <a:solidFill>
                <a:srgbClr val="000000"/>
              </a:solidFill>
              <a:ea typeface="DejaVu Sans" charset="0"/>
              <a:cs typeface="DejaVu Sans" charset="0"/>
            </a:endParaRPr>
          </a:p>
          <a:p>
            <a:pPr algn="just">
              <a:spcBef>
                <a:spcPts val="638"/>
              </a:spcBef>
              <a:tabLst>
                <a:tab pos="723900" algn="l"/>
                <a:tab pos="1447800" algn="l"/>
                <a:tab pos="2171700" algn="l"/>
                <a:tab pos="2895600" algn="l"/>
                <a:tab pos="3619500" algn="l"/>
                <a:tab pos="4343400" algn="l"/>
                <a:tab pos="5067300" algn="l"/>
                <a:tab pos="5791200" algn="l"/>
                <a:tab pos="6515100" algn="l"/>
                <a:tab pos="7239000" algn="l"/>
              </a:tabLst>
            </a:pPr>
            <a:endParaRPr lang="es-CL">
              <a:solidFill>
                <a:srgbClr val="000000"/>
              </a:solidFill>
              <a:ea typeface="DejaVu Sans" charset="0"/>
              <a:cs typeface="DejaVu Sans" charset="0"/>
            </a:endParaRPr>
          </a:p>
          <a:p>
            <a:pPr algn="just">
              <a:lnSpc>
                <a:spcPct val="80000"/>
              </a:lnSpc>
              <a:spcBef>
                <a:spcPts val="638"/>
              </a:spcBef>
              <a:tabLst>
                <a:tab pos="723900" algn="l"/>
                <a:tab pos="1447800" algn="l"/>
                <a:tab pos="2171700" algn="l"/>
                <a:tab pos="2895600" algn="l"/>
                <a:tab pos="3619500" algn="l"/>
                <a:tab pos="4343400" algn="l"/>
                <a:tab pos="5067300" algn="l"/>
                <a:tab pos="5791200" algn="l"/>
                <a:tab pos="6515100" algn="l"/>
                <a:tab pos="7239000" algn="l"/>
              </a:tabLst>
            </a:pPr>
            <a:endParaRPr lang="es-CL">
              <a:solidFill>
                <a:srgbClr val="000000"/>
              </a:solidFill>
              <a:ea typeface="DejaVu Sans" charset="0"/>
              <a:cs typeface="DejaVu Sans" charset="0"/>
            </a:endParaRPr>
          </a:p>
          <a:p>
            <a:pPr algn="just">
              <a:lnSpc>
                <a:spcPct val="90000"/>
              </a:lnSpc>
              <a:spcBef>
                <a:spcPts val="638"/>
              </a:spcBef>
              <a:tabLst>
                <a:tab pos="723900" algn="l"/>
                <a:tab pos="1447800" algn="l"/>
                <a:tab pos="2171700" algn="l"/>
                <a:tab pos="2895600" algn="l"/>
                <a:tab pos="3619500" algn="l"/>
                <a:tab pos="4343400" algn="l"/>
                <a:tab pos="5067300" algn="l"/>
                <a:tab pos="5791200" algn="l"/>
                <a:tab pos="6515100" algn="l"/>
                <a:tab pos="7239000" algn="l"/>
              </a:tabLst>
            </a:pPr>
            <a:endParaRPr lang="es-CL">
              <a:solidFill>
                <a:srgbClr val="000000"/>
              </a:solidFill>
              <a:ea typeface="DejaVu Sans" charset="0"/>
              <a:cs typeface="DejaVu Sans" charset="0"/>
            </a:endParaRPr>
          </a:p>
        </p:txBody>
      </p:sp>
      <p:sp>
        <p:nvSpPr>
          <p:cNvPr id="7177" name="Rectangle 9"/>
          <p:cNvSpPr>
            <a:spLocks noChangeArrowheads="1"/>
          </p:cNvSpPr>
          <p:nvPr/>
        </p:nvSpPr>
        <p:spPr bwMode="auto">
          <a:xfrm>
            <a:off x="468313" y="101412"/>
            <a:ext cx="7056437" cy="892552"/>
          </a:xfrm>
          <a:prstGeom prst="rect">
            <a:avLst/>
          </a:prstGeom>
          <a:noFill/>
          <a:ln w="9525">
            <a:noFill/>
            <a:round/>
            <a:headEnd/>
            <a:tailEnd/>
          </a:ln>
          <a:effectLst/>
        </p:spPr>
        <p:txBody>
          <a:bodyPr anchor="ctr">
            <a:spAutoFit/>
          </a:bodyPr>
          <a:lstStyle/>
          <a:p>
            <a:pPr>
              <a:tabLst>
                <a:tab pos="723900" algn="l"/>
                <a:tab pos="1447800" algn="l"/>
                <a:tab pos="2171700" algn="l"/>
                <a:tab pos="2895600" algn="l"/>
                <a:tab pos="3619500" algn="l"/>
                <a:tab pos="4343400" algn="l"/>
                <a:tab pos="5067300" algn="l"/>
                <a:tab pos="5791200" algn="l"/>
                <a:tab pos="6515100" algn="l"/>
              </a:tabLst>
            </a:pPr>
            <a:r>
              <a:rPr lang="es-CL" sz="2000" b="1" dirty="0" smtClean="0">
                <a:solidFill>
                  <a:srgbClr val="24496E"/>
                </a:solidFill>
                <a:latin typeface="Flama Bold" charset="0"/>
                <a:ea typeface="ＭＳ Ｐゴシック" pitchFamily="1" charset="0"/>
                <a:cs typeface="ＭＳ Ｐゴシック" pitchFamily="1" charset="0"/>
              </a:rPr>
              <a:t>Seminario VIII Región</a:t>
            </a:r>
            <a:endParaRPr lang="es-CL" sz="2000" b="1" dirty="0">
              <a:solidFill>
                <a:srgbClr val="24496E"/>
              </a:solidFill>
              <a:latin typeface="Flama Bold" charset="0"/>
              <a:ea typeface="ＭＳ Ｐゴシック" pitchFamily="1" charset="0"/>
              <a:cs typeface="ＭＳ Ｐゴシック" pitchFamily="1" charset="0"/>
            </a:endParaRPr>
          </a:p>
          <a:p>
            <a:pPr>
              <a:tabLst>
                <a:tab pos="723900" algn="l"/>
                <a:tab pos="1447800" algn="l"/>
                <a:tab pos="2171700" algn="l"/>
                <a:tab pos="2895600" algn="l"/>
                <a:tab pos="3619500" algn="l"/>
                <a:tab pos="4343400" algn="l"/>
                <a:tab pos="5067300" algn="l"/>
                <a:tab pos="5791200" algn="l"/>
                <a:tab pos="6515100" algn="l"/>
              </a:tabLst>
            </a:pPr>
            <a:r>
              <a:rPr lang="es-CL" sz="1600" dirty="0" smtClean="0">
                <a:solidFill>
                  <a:srgbClr val="24496E"/>
                </a:solidFill>
                <a:latin typeface="Flama Bold" charset="0"/>
                <a:ea typeface="ＭＳ Ｐゴシック" pitchFamily="1" charset="0"/>
                <a:cs typeface="ＭＳ Ｐゴシック" pitchFamily="1" charset="0"/>
              </a:rPr>
              <a:t>Concepción, 24 </a:t>
            </a:r>
            <a:r>
              <a:rPr lang="es-CL" sz="1600" dirty="0">
                <a:solidFill>
                  <a:srgbClr val="24496E"/>
                </a:solidFill>
                <a:latin typeface="Flama Bold" charset="0"/>
                <a:ea typeface="ＭＳ Ｐゴシック" pitchFamily="1" charset="0"/>
                <a:cs typeface="ＭＳ Ｐゴシック" pitchFamily="1" charset="0"/>
              </a:rPr>
              <a:t>de </a:t>
            </a:r>
            <a:r>
              <a:rPr lang="es-CL" sz="1600" dirty="0" smtClean="0">
                <a:solidFill>
                  <a:srgbClr val="24496E"/>
                </a:solidFill>
                <a:latin typeface="Flama Bold" charset="0"/>
                <a:ea typeface="ＭＳ Ｐゴシック" pitchFamily="1" charset="0"/>
                <a:cs typeface="ＭＳ Ｐゴシック" pitchFamily="1" charset="0"/>
              </a:rPr>
              <a:t>noviembre 2015</a:t>
            </a:r>
            <a:endParaRPr lang="es-CL" sz="1600" dirty="0">
              <a:solidFill>
                <a:srgbClr val="24496E"/>
              </a:solidFill>
              <a:latin typeface="Flama Bold" charset="0"/>
              <a:ea typeface="ＭＳ Ｐゴシック" pitchFamily="1" charset="0"/>
              <a:cs typeface="ＭＳ Ｐゴシック" pitchFamily="1" charset="0"/>
            </a:endParaRPr>
          </a:p>
          <a:p>
            <a:pPr>
              <a:tabLst>
                <a:tab pos="723900" algn="l"/>
                <a:tab pos="1447800" algn="l"/>
                <a:tab pos="2171700" algn="l"/>
                <a:tab pos="2895600" algn="l"/>
                <a:tab pos="3619500" algn="l"/>
                <a:tab pos="4343400" algn="l"/>
                <a:tab pos="5067300" algn="l"/>
                <a:tab pos="5791200" algn="l"/>
                <a:tab pos="6515100" algn="l"/>
              </a:tabLst>
            </a:pPr>
            <a:r>
              <a:rPr lang="es-CL" sz="1600" dirty="0" smtClean="0">
                <a:solidFill>
                  <a:srgbClr val="24496E"/>
                </a:solidFill>
                <a:latin typeface="Flama Bold" charset="0"/>
                <a:ea typeface="ＭＳ Ｐゴシック" pitchFamily="1" charset="0"/>
                <a:cs typeface="ＭＳ Ｐゴシック" pitchFamily="1" charset="0"/>
              </a:rPr>
              <a:t>Auditorio UNAB - </a:t>
            </a:r>
            <a:r>
              <a:rPr lang="es-CL" sz="1600" dirty="0" err="1" smtClean="0">
                <a:solidFill>
                  <a:srgbClr val="24496E"/>
                </a:solidFill>
                <a:latin typeface="Flama Bold" charset="0"/>
                <a:ea typeface="ＭＳ Ｐゴシック" pitchFamily="1" charset="0"/>
                <a:cs typeface="ＭＳ Ｐゴシック" pitchFamily="1" charset="0"/>
              </a:rPr>
              <a:t>Mailing</a:t>
            </a:r>
            <a:endParaRPr lang="es-CL" sz="1600" dirty="0">
              <a:solidFill>
                <a:srgbClr val="24496E"/>
              </a:solidFill>
              <a:latin typeface="Flama Bold" charset="0"/>
              <a:ea typeface="ＭＳ Ｐゴシック" pitchFamily="1" charset="0"/>
              <a:cs typeface="ＭＳ Ｐゴシック" pitchFamily="1" charset="0"/>
            </a:endParaRPr>
          </a:p>
        </p:txBody>
      </p:sp>
      <p:pic>
        <p:nvPicPr>
          <p:cNvPr id="2" name="Image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9681" y="1349375"/>
            <a:ext cx="3717662" cy="5247977"/>
          </a:xfrm>
          <a:prstGeom prst="rect">
            <a:avLst/>
          </a:prstGeom>
        </p:spPr>
      </p:pic>
    </p:spTree>
    <p:extLst>
      <p:ext uri="{BB962C8B-B14F-4D97-AF65-F5344CB8AC3E}">
        <p14:creationId xmlns:p14="http://schemas.microsoft.com/office/powerpoint/2010/main" val="220967096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cstate="print"/>
          <a:srcRect/>
          <a:stretch>
            <a:fillRect/>
          </a:stretch>
        </p:blipFill>
        <p:spPr bwMode="auto">
          <a:xfrm>
            <a:off x="0" y="-84138"/>
            <a:ext cx="9144000" cy="166688"/>
          </a:xfrm>
          <a:prstGeom prst="rect">
            <a:avLst/>
          </a:prstGeom>
          <a:noFill/>
          <a:ln w="9360">
            <a:noFill/>
            <a:miter lim="800000"/>
            <a:headEnd/>
            <a:tailEnd/>
          </a:ln>
          <a:effectLst/>
        </p:spPr>
      </p:pic>
      <p:sp>
        <p:nvSpPr>
          <p:cNvPr id="7170" name="Rectangle 2"/>
          <p:cNvSpPr>
            <a:spLocks noChangeArrowheads="1"/>
          </p:cNvSpPr>
          <p:nvPr/>
        </p:nvSpPr>
        <p:spPr bwMode="auto">
          <a:xfrm>
            <a:off x="682625" y="404813"/>
            <a:ext cx="6121400" cy="503237"/>
          </a:xfrm>
          <a:prstGeom prst="rect">
            <a:avLst/>
          </a:prstGeom>
          <a:noFill/>
          <a:ln w="9525">
            <a:noFill/>
            <a:round/>
            <a:headEnd/>
            <a:tailEnd/>
          </a:ln>
          <a:effectLst/>
        </p:spPr>
        <p:txBody>
          <a:bodyPr wrap="none" anchor="ctr"/>
          <a:lstStyle/>
          <a:p>
            <a:endParaRPr lang="es-CL">
              <a:solidFill>
                <a:prstClr val="black"/>
              </a:solidFill>
            </a:endParaRPr>
          </a:p>
        </p:txBody>
      </p:sp>
      <p:sp>
        <p:nvSpPr>
          <p:cNvPr id="7172" name="Line 4"/>
          <p:cNvSpPr>
            <a:spLocks noChangeShapeType="1"/>
          </p:cNvSpPr>
          <p:nvPr/>
        </p:nvSpPr>
        <p:spPr bwMode="auto">
          <a:xfrm>
            <a:off x="-1" y="1120775"/>
            <a:ext cx="9144001" cy="15875"/>
          </a:xfrm>
          <a:prstGeom prst="line">
            <a:avLst/>
          </a:prstGeom>
          <a:noFill/>
          <a:ln w="9360">
            <a:solidFill>
              <a:srgbClr val="BFBFBF"/>
            </a:solidFill>
            <a:round/>
            <a:headEnd/>
            <a:tailEnd/>
          </a:ln>
          <a:effectLst/>
        </p:spPr>
        <p:txBody>
          <a:bodyPr/>
          <a:lstStyle/>
          <a:p>
            <a:endParaRPr lang="es-CL">
              <a:solidFill>
                <a:prstClr val="black"/>
              </a:solidFill>
            </a:endParaRPr>
          </a:p>
        </p:txBody>
      </p:sp>
      <p:sp>
        <p:nvSpPr>
          <p:cNvPr id="7174" name="Rectangle 6"/>
          <p:cNvSpPr>
            <a:spLocks noChangeArrowheads="1"/>
          </p:cNvSpPr>
          <p:nvPr/>
        </p:nvSpPr>
        <p:spPr bwMode="auto">
          <a:xfrm>
            <a:off x="754063" y="1349375"/>
            <a:ext cx="7786687" cy="4743450"/>
          </a:xfrm>
          <a:prstGeom prst="rect">
            <a:avLst/>
          </a:prstGeom>
          <a:noFill/>
          <a:ln w="9525">
            <a:noFill/>
            <a:round/>
            <a:headEnd/>
            <a:tailEnd/>
          </a:ln>
          <a:effectLst/>
        </p:spPr>
        <p:txBody>
          <a:bodyPr/>
          <a:lstStyle/>
          <a:p>
            <a:pPr algn="just">
              <a:spcBef>
                <a:spcPts val="638"/>
              </a:spcBef>
              <a:tabLst>
                <a:tab pos="723900" algn="l"/>
                <a:tab pos="1447800" algn="l"/>
                <a:tab pos="2171700" algn="l"/>
                <a:tab pos="2895600" algn="l"/>
                <a:tab pos="3619500" algn="l"/>
                <a:tab pos="4343400" algn="l"/>
                <a:tab pos="5067300" algn="l"/>
                <a:tab pos="5791200" algn="l"/>
                <a:tab pos="6515100" algn="l"/>
                <a:tab pos="7239000" algn="l"/>
              </a:tabLst>
            </a:pPr>
            <a:endParaRPr lang="es-CL">
              <a:solidFill>
                <a:srgbClr val="000000"/>
              </a:solidFill>
              <a:ea typeface="DejaVu Sans" charset="0"/>
              <a:cs typeface="DejaVu Sans" charset="0"/>
            </a:endParaRPr>
          </a:p>
          <a:p>
            <a:pPr algn="just">
              <a:spcBef>
                <a:spcPts val="638"/>
              </a:spcBef>
              <a:tabLst>
                <a:tab pos="723900" algn="l"/>
                <a:tab pos="1447800" algn="l"/>
                <a:tab pos="2171700" algn="l"/>
                <a:tab pos="2895600" algn="l"/>
                <a:tab pos="3619500" algn="l"/>
                <a:tab pos="4343400" algn="l"/>
                <a:tab pos="5067300" algn="l"/>
                <a:tab pos="5791200" algn="l"/>
                <a:tab pos="6515100" algn="l"/>
                <a:tab pos="7239000" algn="l"/>
              </a:tabLst>
            </a:pPr>
            <a:endParaRPr lang="es-CL">
              <a:solidFill>
                <a:srgbClr val="000000"/>
              </a:solidFill>
              <a:ea typeface="DejaVu Sans" charset="0"/>
              <a:cs typeface="DejaVu Sans" charset="0"/>
            </a:endParaRPr>
          </a:p>
          <a:p>
            <a:pPr algn="just">
              <a:spcBef>
                <a:spcPts val="638"/>
              </a:spcBef>
              <a:tabLst>
                <a:tab pos="723900" algn="l"/>
                <a:tab pos="1447800" algn="l"/>
                <a:tab pos="2171700" algn="l"/>
                <a:tab pos="2895600" algn="l"/>
                <a:tab pos="3619500" algn="l"/>
                <a:tab pos="4343400" algn="l"/>
                <a:tab pos="5067300" algn="l"/>
                <a:tab pos="5791200" algn="l"/>
                <a:tab pos="6515100" algn="l"/>
                <a:tab pos="7239000" algn="l"/>
              </a:tabLst>
            </a:pPr>
            <a:endParaRPr lang="es-CL">
              <a:solidFill>
                <a:srgbClr val="000000"/>
              </a:solidFill>
              <a:ea typeface="DejaVu Sans" charset="0"/>
              <a:cs typeface="DejaVu Sans" charset="0"/>
            </a:endParaRPr>
          </a:p>
          <a:p>
            <a:pPr algn="just">
              <a:spcBef>
                <a:spcPts val="638"/>
              </a:spcBef>
              <a:tabLst>
                <a:tab pos="723900" algn="l"/>
                <a:tab pos="1447800" algn="l"/>
                <a:tab pos="2171700" algn="l"/>
                <a:tab pos="2895600" algn="l"/>
                <a:tab pos="3619500" algn="l"/>
                <a:tab pos="4343400" algn="l"/>
                <a:tab pos="5067300" algn="l"/>
                <a:tab pos="5791200" algn="l"/>
                <a:tab pos="6515100" algn="l"/>
                <a:tab pos="7239000" algn="l"/>
              </a:tabLst>
            </a:pPr>
            <a:endParaRPr lang="es-CL">
              <a:solidFill>
                <a:srgbClr val="000000"/>
              </a:solidFill>
              <a:ea typeface="DejaVu Sans" charset="0"/>
              <a:cs typeface="DejaVu Sans" charset="0"/>
            </a:endParaRPr>
          </a:p>
          <a:p>
            <a:pPr algn="just">
              <a:spcBef>
                <a:spcPts val="638"/>
              </a:spcBef>
              <a:tabLst>
                <a:tab pos="723900" algn="l"/>
                <a:tab pos="1447800" algn="l"/>
                <a:tab pos="2171700" algn="l"/>
                <a:tab pos="2895600" algn="l"/>
                <a:tab pos="3619500" algn="l"/>
                <a:tab pos="4343400" algn="l"/>
                <a:tab pos="5067300" algn="l"/>
                <a:tab pos="5791200" algn="l"/>
                <a:tab pos="6515100" algn="l"/>
                <a:tab pos="7239000" algn="l"/>
              </a:tabLst>
            </a:pPr>
            <a:endParaRPr lang="es-CL">
              <a:solidFill>
                <a:srgbClr val="000000"/>
              </a:solidFill>
              <a:ea typeface="DejaVu Sans" charset="0"/>
              <a:cs typeface="DejaVu Sans" charset="0"/>
            </a:endParaRPr>
          </a:p>
          <a:p>
            <a:pPr algn="just">
              <a:spcBef>
                <a:spcPts val="638"/>
              </a:spcBef>
              <a:tabLst>
                <a:tab pos="723900" algn="l"/>
                <a:tab pos="1447800" algn="l"/>
                <a:tab pos="2171700" algn="l"/>
                <a:tab pos="2895600" algn="l"/>
                <a:tab pos="3619500" algn="l"/>
                <a:tab pos="4343400" algn="l"/>
                <a:tab pos="5067300" algn="l"/>
                <a:tab pos="5791200" algn="l"/>
                <a:tab pos="6515100" algn="l"/>
                <a:tab pos="7239000" algn="l"/>
              </a:tabLst>
            </a:pPr>
            <a:endParaRPr lang="es-CL">
              <a:solidFill>
                <a:srgbClr val="000000"/>
              </a:solidFill>
              <a:ea typeface="DejaVu Sans" charset="0"/>
              <a:cs typeface="DejaVu Sans" charset="0"/>
            </a:endParaRPr>
          </a:p>
          <a:p>
            <a:pPr algn="just">
              <a:spcBef>
                <a:spcPts val="638"/>
              </a:spcBef>
              <a:tabLst>
                <a:tab pos="723900" algn="l"/>
                <a:tab pos="1447800" algn="l"/>
                <a:tab pos="2171700" algn="l"/>
                <a:tab pos="2895600" algn="l"/>
                <a:tab pos="3619500" algn="l"/>
                <a:tab pos="4343400" algn="l"/>
                <a:tab pos="5067300" algn="l"/>
                <a:tab pos="5791200" algn="l"/>
                <a:tab pos="6515100" algn="l"/>
                <a:tab pos="7239000" algn="l"/>
              </a:tabLst>
            </a:pPr>
            <a:endParaRPr lang="es-CL">
              <a:solidFill>
                <a:srgbClr val="000000"/>
              </a:solidFill>
              <a:ea typeface="DejaVu Sans" charset="0"/>
              <a:cs typeface="DejaVu Sans" charset="0"/>
            </a:endParaRPr>
          </a:p>
          <a:p>
            <a:pPr algn="just">
              <a:lnSpc>
                <a:spcPct val="80000"/>
              </a:lnSpc>
              <a:spcBef>
                <a:spcPts val="638"/>
              </a:spcBef>
              <a:tabLst>
                <a:tab pos="723900" algn="l"/>
                <a:tab pos="1447800" algn="l"/>
                <a:tab pos="2171700" algn="l"/>
                <a:tab pos="2895600" algn="l"/>
                <a:tab pos="3619500" algn="l"/>
                <a:tab pos="4343400" algn="l"/>
                <a:tab pos="5067300" algn="l"/>
                <a:tab pos="5791200" algn="l"/>
                <a:tab pos="6515100" algn="l"/>
                <a:tab pos="7239000" algn="l"/>
              </a:tabLst>
            </a:pPr>
            <a:endParaRPr lang="es-CL">
              <a:solidFill>
                <a:srgbClr val="000000"/>
              </a:solidFill>
              <a:ea typeface="DejaVu Sans" charset="0"/>
              <a:cs typeface="DejaVu Sans" charset="0"/>
            </a:endParaRPr>
          </a:p>
          <a:p>
            <a:pPr algn="just">
              <a:lnSpc>
                <a:spcPct val="90000"/>
              </a:lnSpc>
              <a:spcBef>
                <a:spcPts val="638"/>
              </a:spcBef>
              <a:tabLst>
                <a:tab pos="723900" algn="l"/>
                <a:tab pos="1447800" algn="l"/>
                <a:tab pos="2171700" algn="l"/>
                <a:tab pos="2895600" algn="l"/>
                <a:tab pos="3619500" algn="l"/>
                <a:tab pos="4343400" algn="l"/>
                <a:tab pos="5067300" algn="l"/>
                <a:tab pos="5791200" algn="l"/>
                <a:tab pos="6515100" algn="l"/>
                <a:tab pos="7239000" algn="l"/>
              </a:tabLst>
            </a:pPr>
            <a:endParaRPr lang="es-CL">
              <a:solidFill>
                <a:srgbClr val="000000"/>
              </a:solidFill>
              <a:ea typeface="DejaVu Sans" charset="0"/>
              <a:cs typeface="DejaVu Sans" charset="0"/>
            </a:endParaRPr>
          </a:p>
        </p:txBody>
      </p:sp>
      <p:sp>
        <p:nvSpPr>
          <p:cNvPr id="7177" name="Rectangle 9"/>
          <p:cNvSpPr>
            <a:spLocks noChangeArrowheads="1"/>
          </p:cNvSpPr>
          <p:nvPr/>
        </p:nvSpPr>
        <p:spPr bwMode="auto">
          <a:xfrm>
            <a:off x="468313" y="101412"/>
            <a:ext cx="7056437" cy="892552"/>
          </a:xfrm>
          <a:prstGeom prst="rect">
            <a:avLst/>
          </a:prstGeom>
          <a:noFill/>
          <a:ln w="9525">
            <a:noFill/>
            <a:round/>
            <a:headEnd/>
            <a:tailEnd/>
          </a:ln>
          <a:effectLst/>
        </p:spPr>
        <p:txBody>
          <a:bodyPr anchor="ctr">
            <a:spAutoFit/>
          </a:bodyPr>
          <a:lstStyle/>
          <a:p>
            <a:pPr>
              <a:tabLst>
                <a:tab pos="723900" algn="l"/>
                <a:tab pos="1447800" algn="l"/>
                <a:tab pos="2171700" algn="l"/>
                <a:tab pos="2895600" algn="l"/>
                <a:tab pos="3619500" algn="l"/>
                <a:tab pos="4343400" algn="l"/>
                <a:tab pos="5067300" algn="l"/>
                <a:tab pos="5791200" algn="l"/>
                <a:tab pos="6515100" algn="l"/>
              </a:tabLst>
            </a:pPr>
            <a:r>
              <a:rPr lang="es-CL" sz="2000" b="1" dirty="0" smtClean="0">
                <a:solidFill>
                  <a:srgbClr val="24496E"/>
                </a:solidFill>
                <a:latin typeface="Flama Bold" charset="0"/>
                <a:ea typeface="ＭＳ Ｐゴシック" pitchFamily="1" charset="0"/>
                <a:cs typeface="ＭＳ Ｐゴシック" pitchFamily="1" charset="0"/>
              </a:rPr>
              <a:t>Seminario Regionales</a:t>
            </a:r>
          </a:p>
          <a:p>
            <a:pPr>
              <a:tabLst>
                <a:tab pos="723900" algn="l"/>
                <a:tab pos="1447800" algn="l"/>
                <a:tab pos="2171700" algn="l"/>
                <a:tab pos="2895600" algn="l"/>
                <a:tab pos="3619500" algn="l"/>
                <a:tab pos="4343400" algn="l"/>
                <a:tab pos="5067300" algn="l"/>
                <a:tab pos="5791200" algn="l"/>
                <a:tab pos="6515100" algn="l"/>
              </a:tabLst>
            </a:pPr>
            <a:r>
              <a:rPr lang="es-CL" sz="1600" dirty="0" smtClean="0">
                <a:solidFill>
                  <a:srgbClr val="24496E"/>
                </a:solidFill>
                <a:latin typeface="Flama Bold" charset="0"/>
                <a:ea typeface="ＭＳ Ｐゴシック" pitchFamily="1" charset="0"/>
                <a:cs typeface="ＭＳ Ｐゴシック" pitchFamily="1" charset="0"/>
              </a:rPr>
              <a:t>Santiago</a:t>
            </a:r>
            <a:r>
              <a:rPr lang="es-CL" sz="1600" dirty="0">
                <a:solidFill>
                  <a:srgbClr val="24496E"/>
                </a:solidFill>
                <a:latin typeface="Flama Bold" charset="0"/>
                <a:ea typeface="ＭＳ Ｐゴシック" pitchFamily="1" charset="0"/>
                <a:cs typeface="ＭＳ Ｐゴシック" pitchFamily="1" charset="0"/>
              </a:rPr>
              <a:t>, </a:t>
            </a:r>
            <a:r>
              <a:rPr lang="es-CL" sz="1600" dirty="0" smtClean="0">
                <a:solidFill>
                  <a:srgbClr val="24496E"/>
                </a:solidFill>
                <a:latin typeface="Flama Bold" charset="0"/>
                <a:ea typeface="ＭＳ Ｐゴシック" pitchFamily="1" charset="0"/>
                <a:cs typeface="ＭＳ Ｐゴシック" pitchFamily="1" charset="0"/>
              </a:rPr>
              <a:t>octubre y noviembre 2015</a:t>
            </a:r>
            <a:endParaRPr lang="es-CL" sz="1600" dirty="0">
              <a:solidFill>
                <a:srgbClr val="24496E"/>
              </a:solidFill>
              <a:latin typeface="Flama Bold" charset="0"/>
              <a:ea typeface="ＭＳ Ｐゴシック" pitchFamily="1" charset="0"/>
              <a:cs typeface="ＭＳ Ｐゴシック" pitchFamily="1" charset="0"/>
            </a:endParaRPr>
          </a:p>
          <a:p>
            <a:pPr>
              <a:tabLst>
                <a:tab pos="723900" algn="l"/>
                <a:tab pos="1447800" algn="l"/>
                <a:tab pos="2171700" algn="l"/>
                <a:tab pos="2895600" algn="l"/>
                <a:tab pos="3619500" algn="l"/>
                <a:tab pos="4343400" algn="l"/>
                <a:tab pos="5067300" algn="l"/>
                <a:tab pos="5791200" algn="l"/>
                <a:tab pos="6515100" algn="l"/>
              </a:tabLst>
            </a:pPr>
            <a:r>
              <a:rPr lang="es-CL" sz="1600" dirty="0" smtClean="0">
                <a:solidFill>
                  <a:srgbClr val="24496E"/>
                </a:solidFill>
                <a:latin typeface="Flama Bold" charset="0"/>
                <a:ea typeface="ＭＳ Ｐゴシック" pitchFamily="1" charset="0"/>
                <a:cs typeface="ＭＳ Ｐゴシック" pitchFamily="1" charset="0"/>
              </a:rPr>
              <a:t>Auditorio UNAB - Díptico</a:t>
            </a:r>
            <a:endParaRPr lang="es-CL" sz="1600" dirty="0">
              <a:solidFill>
                <a:srgbClr val="24496E"/>
              </a:solidFill>
              <a:latin typeface="Flama Bold" charset="0"/>
              <a:ea typeface="ＭＳ Ｐゴシック" pitchFamily="1" charset="0"/>
              <a:cs typeface="ＭＳ Ｐゴシック" pitchFamily="1" charset="0"/>
            </a:endParaRPr>
          </a:p>
        </p:txBody>
      </p:sp>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536" y="3933056"/>
            <a:ext cx="8393498" cy="2672248"/>
          </a:xfrm>
          <a:prstGeom prst="rect">
            <a:avLst/>
          </a:prstGeom>
        </p:spPr>
      </p:pic>
      <p:pic>
        <p:nvPicPr>
          <p:cNvPr id="4" name="Imagen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0610" y="1189755"/>
            <a:ext cx="8373439" cy="2513519"/>
          </a:xfrm>
          <a:prstGeom prst="rect">
            <a:avLst/>
          </a:prstGeom>
        </p:spPr>
      </p:pic>
    </p:spTree>
    <p:extLst>
      <p:ext uri="{BB962C8B-B14F-4D97-AF65-F5344CB8AC3E}">
        <p14:creationId xmlns:p14="http://schemas.microsoft.com/office/powerpoint/2010/main" val="114479668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0"/>
            <a:ext cx="9144000" cy="1142984"/>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cstate="print"/>
          <a:srcRect/>
          <a:stretch>
            <a:fillRect/>
          </a:stretch>
        </p:blipFill>
        <p:spPr bwMode="auto">
          <a:xfrm>
            <a:off x="0" y="1142984"/>
            <a:ext cx="9144000" cy="166688"/>
          </a:xfrm>
          <a:prstGeom prst="rect">
            <a:avLst/>
          </a:prstGeom>
          <a:noFill/>
          <a:ln w="9525">
            <a:noFill/>
            <a:miter lim="800000"/>
            <a:headEnd/>
            <a:tailEnd/>
          </a:ln>
          <a:effectLst/>
        </p:spPr>
      </p:pic>
      <p:sp>
        <p:nvSpPr>
          <p:cNvPr id="8" name="7 CuadroTexto"/>
          <p:cNvSpPr txBox="1"/>
          <p:nvPr/>
        </p:nvSpPr>
        <p:spPr>
          <a:xfrm>
            <a:off x="928662" y="3143248"/>
            <a:ext cx="3286148" cy="430887"/>
          </a:xfrm>
          <a:prstGeom prst="rect">
            <a:avLst/>
          </a:prstGeom>
          <a:noFill/>
        </p:spPr>
        <p:txBody>
          <a:bodyPr wrap="square" rtlCol="0">
            <a:spAutoFit/>
          </a:bodyPr>
          <a:lstStyle/>
          <a:p>
            <a:r>
              <a:rPr lang="es-ES" sz="2200" dirty="0" smtClean="0">
                <a:solidFill>
                  <a:prstClr val="white"/>
                </a:solidFill>
                <a:latin typeface="Arial" pitchFamily="34" charset="0"/>
                <a:cs typeface="Arial" pitchFamily="34" charset="0"/>
              </a:rPr>
              <a:t>Marzo 2013</a:t>
            </a:r>
            <a:endParaRPr lang="es-ES" sz="2200" dirty="0">
              <a:solidFill>
                <a:prstClr val="white"/>
              </a:solidFill>
              <a:latin typeface="Arial" pitchFamily="34" charset="0"/>
              <a:cs typeface="Arial" pitchFamily="34" charset="0"/>
            </a:endParaRPr>
          </a:p>
        </p:txBody>
      </p:sp>
      <p:sp>
        <p:nvSpPr>
          <p:cNvPr id="10" name="Title 1"/>
          <p:cNvSpPr txBox="1">
            <a:spLocks/>
          </p:cNvSpPr>
          <p:nvPr/>
        </p:nvSpPr>
        <p:spPr>
          <a:xfrm>
            <a:off x="357158" y="0"/>
            <a:ext cx="8501122" cy="1071546"/>
          </a:xfrm>
          <a:prstGeom prst="rect">
            <a:avLst/>
          </a:prstGeom>
        </p:spPr>
        <p:txBody>
          <a:bodyPr vert="horz" lIns="91440" tIns="45720" rIns="91440" bIns="45720" rtlCol="0" anchor="ctr">
            <a:normAutofit/>
          </a:bodyPr>
          <a:lstStyle/>
          <a:p>
            <a:pPr algn="ctr">
              <a:spcBef>
                <a:spcPct val="0"/>
              </a:spcBef>
            </a:pPr>
            <a:r>
              <a:rPr lang="en-US" sz="2000" b="1" dirty="0" smtClean="0">
                <a:solidFill>
                  <a:prstClr val="white"/>
                </a:solidFill>
                <a:latin typeface="Flama Bold"/>
                <a:ea typeface="ＭＳ Ｐゴシック" pitchFamily="34" charset="-128"/>
                <a:cs typeface="Times New Roman" pitchFamily="18" charset="0"/>
              </a:rPr>
              <a:t>APARICIONES EN PRENSA</a:t>
            </a:r>
          </a:p>
          <a:p>
            <a:pPr algn="ctr">
              <a:spcBef>
                <a:spcPct val="0"/>
              </a:spcBef>
            </a:pPr>
            <a:r>
              <a:rPr lang="en-US" sz="2000" b="1" dirty="0" smtClean="0">
                <a:solidFill>
                  <a:prstClr val="white"/>
                </a:solidFill>
                <a:latin typeface="Flama Bold"/>
                <a:ea typeface="ＭＳ Ｐゴシック" pitchFamily="34" charset="-128"/>
                <a:cs typeface="Times New Roman" pitchFamily="18" charset="0"/>
              </a:rPr>
              <a:t> EVENTOS </a:t>
            </a:r>
          </a:p>
          <a:p>
            <a:pPr algn="ctr">
              <a:spcBef>
                <a:spcPct val="0"/>
              </a:spcBef>
            </a:pPr>
            <a:r>
              <a:rPr lang="en-US" sz="2000" b="1" dirty="0" smtClean="0">
                <a:solidFill>
                  <a:prstClr val="white"/>
                </a:solidFill>
                <a:latin typeface="Flama Bold"/>
                <a:ea typeface="ＭＳ Ｐゴシック" pitchFamily="34" charset="-128"/>
                <a:cs typeface="Times New Roman" pitchFamily="18" charset="0"/>
              </a:rPr>
              <a:t>RED PACTO GLOBAL CHILE </a:t>
            </a:r>
          </a:p>
        </p:txBody>
      </p:sp>
      <p:pic>
        <p:nvPicPr>
          <p:cNvPr id="2" name="Imagen 1" descr="lo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916832"/>
            <a:ext cx="9144000" cy="3910581"/>
          </a:xfrm>
          <a:prstGeom prst="rect">
            <a:avLst/>
          </a:prstGeom>
        </p:spPr>
      </p:pic>
    </p:spTree>
    <p:extLst>
      <p:ext uri="{BB962C8B-B14F-4D97-AF65-F5344CB8AC3E}">
        <p14:creationId xmlns:p14="http://schemas.microsoft.com/office/powerpoint/2010/main" val="116721240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0"/>
            <a:ext cx="9144000" cy="1142984"/>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cstate="print"/>
          <a:srcRect/>
          <a:stretch>
            <a:fillRect/>
          </a:stretch>
        </p:blipFill>
        <p:spPr bwMode="auto">
          <a:xfrm>
            <a:off x="0" y="1142984"/>
            <a:ext cx="9144000" cy="166688"/>
          </a:xfrm>
          <a:prstGeom prst="rect">
            <a:avLst/>
          </a:prstGeom>
          <a:noFill/>
          <a:ln w="9525">
            <a:noFill/>
            <a:miter lim="800000"/>
            <a:headEnd/>
            <a:tailEnd/>
          </a:ln>
          <a:effectLst/>
        </p:spPr>
      </p:pic>
      <p:sp>
        <p:nvSpPr>
          <p:cNvPr id="10" name="Title 1"/>
          <p:cNvSpPr txBox="1">
            <a:spLocks/>
          </p:cNvSpPr>
          <p:nvPr/>
        </p:nvSpPr>
        <p:spPr>
          <a:xfrm>
            <a:off x="357158" y="0"/>
            <a:ext cx="8501122" cy="1071546"/>
          </a:xfrm>
          <a:prstGeom prst="rect">
            <a:avLst/>
          </a:prstGeom>
        </p:spPr>
        <p:txBody>
          <a:bodyPr vert="horz" lIns="91440" tIns="45720" rIns="91440" bIns="45720" rtlCol="0" anchor="ctr">
            <a:normAutofit/>
          </a:bodyPr>
          <a:lstStyle/>
          <a:p>
            <a:pPr algn="ctr">
              <a:spcBef>
                <a:spcPct val="0"/>
              </a:spcBef>
            </a:pPr>
            <a:r>
              <a:rPr lang="en-US" sz="2000" b="1" dirty="0" smtClean="0">
                <a:solidFill>
                  <a:prstClr val="white"/>
                </a:solidFill>
                <a:latin typeface="Flama Bold"/>
                <a:ea typeface="ＭＳ Ｐゴシック" pitchFamily="34" charset="-128"/>
                <a:cs typeface="Times New Roman" pitchFamily="18" charset="0"/>
              </a:rPr>
              <a:t>APARICIONES EN PRENSA</a:t>
            </a:r>
          </a:p>
          <a:p>
            <a:pPr algn="ctr">
              <a:spcBef>
                <a:spcPct val="0"/>
              </a:spcBef>
            </a:pPr>
            <a:r>
              <a:rPr lang="en-US" sz="2000" b="1" dirty="0" smtClean="0">
                <a:solidFill>
                  <a:prstClr val="white"/>
                </a:solidFill>
                <a:latin typeface="Flama Bold"/>
                <a:ea typeface="ＭＳ Ｐゴシック" pitchFamily="34" charset="-128"/>
                <a:cs typeface="Times New Roman" pitchFamily="18" charset="0"/>
              </a:rPr>
              <a:t> EVENTOS </a:t>
            </a:r>
          </a:p>
          <a:p>
            <a:pPr algn="ctr">
              <a:spcBef>
                <a:spcPct val="0"/>
              </a:spcBef>
            </a:pPr>
            <a:r>
              <a:rPr lang="en-US" sz="2000" b="1" dirty="0" smtClean="0">
                <a:solidFill>
                  <a:prstClr val="white"/>
                </a:solidFill>
                <a:latin typeface="Flama Bold"/>
                <a:ea typeface="ＭＳ Ｐゴシック" pitchFamily="34" charset="-128"/>
                <a:cs typeface="Times New Roman" pitchFamily="18" charset="0"/>
              </a:rPr>
              <a:t>RED PACTO GLOBAL CHILE </a:t>
            </a:r>
          </a:p>
        </p:txBody>
      </p:sp>
      <p:sp>
        <p:nvSpPr>
          <p:cNvPr id="3" name="CuadroTexto 2"/>
          <p:cNvSpPr txBox="1"/>
          <p:nvPr/>
        </p:nvSpPr>
        <p:spPr>
          <a:xfrm>
            <a:off x="5436096" y="2124535"/>
            <a:ext cx="3168352" cy="1015663"/>
          </a:xfrm>
          <a:prstGeom prst="rect">
            <a:avLst/>
          </a:prstGeom>
          <a:noFill/>
        </p:spPr>
        <p:txBody>
          <a:bodyPr wrap="square" rtlCol="0">
            <a:spAutoFit/>
          </a:bodyPr>
          <a:lstStyle/>
          <a:p>
            <a:pPr algn="just"/>
            <a:r>
              <a:rPr lang="es-CL" sz="1000" b="1" dirty="0">
                <a:latin typeface="Arial" panose="020B0604020202020204" pitchFamily="34" charset="0"/>
                <a:cs typeface="Arial" panose="020B0604020202020204" pitchFamily="34" charset="0"/>
              </a:rPr>
              <a:t>Medio: </a:t>
            </a:r>
            <a:r>
              <a:rPr lang="es-CL" sz="1000" dirty="0" smtClean="0">
                <a:latin typeface="Arial" panose="020B0604020202020204" pitchFamily="34" charset="0"/>
                <a:cs typeface="Arial" panose="020B0604020202020204" pitchFamily="34" charset="0"/>
              </a:rPr>
              <a:t>Radio Infinita</a:t>
            </a:r>
          </a:p>
          <a:p>
            <a:pPr algn="just"/>
            <a:endParaRPr lang="es-CL" sz="1000" dirty="0">
              <a:latin typeface="Arial" panose="020B0604020202020204" pitchFamily="34" charset="0"/>
              <a:cs typeface="Arial" panose="020B0604020202020204" pitchFamily="34" charset="0"/>
            </a:endParaRPr>
          </a:p>
          <a:p>
            <a:pPr algn="just"/>
            <a:r>
              <a:rPr lang="es-CL" sz="1000" b="1" dirty="0" smtClean="0">
                <a:latin typeface="Arial" panose="020B0604020202020204" pitchFamily="34" charset="0"/>
                <a:cs typeface="Arial" panose="020B0604020202020204" pitchFamily="34" charset="0"/>
              </a:rPr>
              <a:t>Programa: </a:t>
            </a:r>
            <a:r>
              <a:rPr lang="es-CL" sz="1000" dirty="0" smtClean="0">
                <a:latin typeface="Arial" panose="020B0604020202020204" pitchFamily="34" charset="0"/>
                <a:cs typeface="Arial" panose="020B0604020202020204" pitchFamily="34" charset="0"/>
              </a:rPr>
              <a:t>Chile Sustentable</a:t>
            </a:r>
            <a:endParaRPr lang="es-CL" sz="1000" dirty="0">
              <a:latin typeface="Arial" panose="020B0604020202020204" pitchFamily="34" charset="0"/>
              <a:cs typeface="Arial" panose="020B0604020202020204" pitchFamily="34" charset="0"/>
            </a:endParaRPr>
          </a:p>
          <a:p>
            <a:pPr algn="just"/>
            <a:endParaRPr lang="es-CL" sz="1000" dirty="0" smtClean="0">
              <a:latin typeface="Arial" panose="020B0604020202020204" pitchFamily="34" charset="0"/>
              <a:cs typeface="Arial" panose="020B0604020202020204" pitchFamily="34" charset="0"/>
            </a:endParaRPr>
          </a:p>
          <a:p>
            <a:pPr algn="just"/>
            <a:r>
              <a:rPr lang="es-CL" sz="1000" dirty="0" smtClean="0">
                <a:latin typeface="Arial" panose="020B0604020202020204" pitchFamily="34" charset="0"/>
                <a:cs typeface="Arial" panose="020B0604020202020204" pitchFamily="34" charset="0"/>
              </a:rPr>
              <a:t>*Set de entrevistas y menciones respecto de los eventos.</a:t>
            </a:r>
            <a:endParaRPr lang="es-CL" sz="1000" dirty="0">
              <a:latin typeface="Arial" panose="020B0604020202020204" pitchFamily="34" charset="0"/>
              <a:cs typeface="Arial" panose="020B0604020202020204" pitchFamily="34" charset="0"/>
            </a:endParaRPr>
          </a:p>
        </p:txBody>
      </p:sp>
      <p:cxnSp>
        <p:nvCxnSpPr>
          <p:cNvPr id="11" name="Conector recto de flecha 10"/>
          <p:cNvCxnSpPr/>
          <p:nvPr/>
        </p:nvCxnSpPr>
        <p:spPr>
          <a:xfrm flipH="1">
            <a:off x="5148064" y="3068960"/>
            <a:ext cx="1656183" cy="1142824"/>
          </a:xfrm>
          <a:prstGeom prst="straightConnector1">
            <a:avLst/>
          </a:prstGeom>
          <a:ln>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4" name="Imagen 3" descr="ch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544" y="2276872"/>
            <a:ext cx="4948152" cy="3160886"/>
          </a:xfrm>
          <a:prstGeom prst="rect">
            <a:avLst/>
          </a:prstGeom>
        </p:spPr>
      </p:pic>
    </p:spTree>
    <p:extLst>
      <p:ext uri="{BB962C8B-B14F-4D97-AF65-F5344CB8AC3E}">
        <p14:creationId xmlns:p14="http://schemas.microsoft.com/office/powerpoint/2010/main" val="96304496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0"/>
            <a:ext cx="9144000" cy="1142984"/>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cstate="print"/>
          <a:srcRect/>
          <a:stretch>
            <a:fillRect/>
          </a:stretch>
        </p:blipFill>
        <p:spPr bwMode="auto">
          <a:xfrm>
            <a:off x="0" y="1142984"/>
            <a:ext cx="9144000" cy="166688"/>
          </a:xfrm>
          <a:prstGeom prst="rect">
            <a:avLst/>
          </a:prstGeom>
          <a:noFill/>
          <a:ln w="9525">
            <a:noFill/>
            <a:miter lim="800000"/>
            <a:headEnd/>
            <a:tailEnd/>
          </a:ln>
          <a:effectLst/>
        </p:spPr>
      </p:pic>
      <p:sp>
        <p:nvSpPr>
          <p:cNvPr id="10" name="Title 1"/>
          <p:cNvSpPr txBox="1">
            <a:spLocks/>
          </p:cNvSpPr>
          <p:nvPr/>
        </p:nvSpPr>
        <p:spPr>
          <a:xfrm>
            <a:off x="357158" y="0"/>
            <a:ext cx="8501122" cy="1071546"/>
          </a:xfrm>
          <a:prstGeom prst="rect">
            <a:avLst/>
          </a:prstGeom>
        </p:spPr>
        <p:txBody>
          <a:bodyPr vert="horz" lIns="91440" tIns="45720" rIns="91440" bIns="45720" rtlCol="0" anchor="ctr">
            <a:normAutofit/>
          </a:bodyPr>
          <a:lstStyle/>
          <a:p>
            <a:pPr algn="ctr">
              <a:spcBef>
                <a:spcPct val="0"/>
              </a:spcBef>
            </a:pPr>
            <a:r>
              <a:rPr lang="en-US" sz="2000" b="1" dirty="0" smtClean="0">
                <a:solidFill>
                  <a:prstClr val="white"/>
                </a:solidFill>
                <a:latin typeface="Flama Bold"/>
                <a:ea typeface="ＭＳ Ｐゴシック" pitchFamily="34" charset="-128"/>
                <a:cs typeface="Times New Roman" pitchFamily="18" charset="0"/>
              </a:rPr>
              <a:t>APARICIONES EN PRENSA</a:t>
            </a:r>
          </a:p>
          <a:p>
            <a:pPr algn="ctr">
              <a:spcBef>
                <a:spcPct val="0"/>
              </a:spcBef>
            </a:pPr>
            <a:r>
              <a:rPr lang="en-US" sz="2000" b="1" dirty="0" smtClean="0">
                <a:solidFill>
                  <a:prstClr val="white"/>
                </a:solidFill>
                <a:latin typeface="Flama Bold"/>
                <a:ea typeface="ＭＳ Ｐゴシック" pitchFamily="34" charset="-128"/>
                <a:cs typeface="Times New Roman" pitchFamily="18" charset="0"/>
              </a:rPr>
              <a:t> EVENTOS </a:t>
            </a:r>
          </a:p>
          <a:p>
            <a:pPr algn="ctr">
              <a:spcBef>
                <a:spcPct val="0"/>
              </a:spcBef>
            </a:pPr>
            <a:r>
              <a:rPr lang="en-US" sz="2000" b="1" dirty="0" smtClean="0">
                <a:solidFill>
                  <a:prstClr val="white"/>
                </a:solidFill>
                <a:latin typeface="Flama Bold"/>
                <a:ea typeface="ＭＳ Ｐゴシック" pitchFamily="34" charset="-128"/>
                <a:cs typeface="Times New Roman" pitchFamily="18" charset="0"/>
              </a:rPr>
              <a:t>RED PACTO GLOBAL CHILE </a:t>
            </a:r>
          </a:p>
        </p:txBody>
      </p:sp>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3429000"/>
            <a:ext cx="1972855" cy="2771262"/>
          </a:xfrm>
          <a:prstGeom prst="rect">
            <a:avLst/>
          </a:prstGeom>
        </p:spPr>
      </p:pic>
      <p:sp>
        <p:nvSpPr>
          <p:cNvPr id="9" name="CuadroTexto 8"/>
          <p:cNvSpPr txBox="1"/>
          <p:nvPr/>
        </p:nvSpPr>
        <p:spPr>
          <a:xfrm>
            <a:off x="6925089" y="1624248"/>
            <a:ext cx="2179503" cy="1323439"/>
          </a:xfrm>
          <a:prstGeom prst="rect">
            <a:avLst/>
          </a:prstGeom>
          <a:noFill/>
        </p:spPr>
        <p:txBody>
          <a:bodyPr wrap="square" rtlCol="0">
            <a:spAutoFit/>
          </a:bodyPr>
          <a:lstStyle/>
          <a:p>
            <a:endParaRPr lang="es-CL" sz="1000" b="1" dirty="0" smtClean="0">
              <a:latin typeface="Arial" panose="020B0604020202020204" pitchFamily="34" charset="0"/>
              <a:cs typeface="Arial" panose="020B0604020202020204" pitchFamily="34" charset="0"/>
            </a:endParaRPr>
          </a:p>
          <a:p>
            <a:r>
              <a:rPr lang="es-CL" sz="1000" b="1" dirty="0" smtClean="0">
                <a:latin typeface="Arial" panose="020B0604020202020204" pitchFamily="34" charset="0"/>
                <a:cs typeface="Arial" panose="020B0604020202020204" pitchFamily="34" charset="0"/>
              </a:rPr>
              <a:t>Medio: </a:t>
            </a:r>
            <a:r>
              <a:rPr lang="es-CL" sz="1000" dirty="0" smtClean="0">
                <a:latin typeface="Arial" panose="020B0604020202020204" pitchFamily="34" charset="0"/>
                <a:cs typeface="Arial" panose="020B0604020202020204" pitchFamily="34" charset="0"/>
              </a:rPr>
              <a:t>El Pulso / Agenda</a:t>
            </a:r>
          </a:p>
          <a:p>
            <a:endParaRPr lang="es-CL" sz="1000" dirty="0" smtClean="0">
              <a:latin typeface="Arial" panose="020B0604020202020204" pitchFamily="34" charset="0"/>
              <a:cs typeface="Arial" panose="020B0604020202020204" pitchFamily="34" charset="0"/>
            </a:endParaRPr>
          </a:p>
          <a:p>
            <a:r>
              <a:rPr lang="es-CL" sz="1000" b="1" dirty="0" smtClean="0">
                <a:latin typeface="Arial" panose="020B0604020202020204" pitchFamily="34" charset="0"/>
                <a:cs typeface="Arial" panose="020B0604020202020204" pitchFamily="34" charset="0"/>
              </a:rPr>
              <a:t>Fecha: </a:t>
            </a:r>
            <a:r>
              <a:rPr lang="es-CL" sz="1000" dirty="0" smtClean="0">
                <a:latin typeface="Arial" panose="020B0604020202020204" pitchFamily="34" charset="0"/>
                <a:cs typeface="Arial" panose="020B0604020202020204" pitchFamily="34" charset="0"/>
              </a:rPr>
              <a:t>19 de mayo 2015</a:t>
            </a:r>
          </a:p>
          <a:p>
            <a:endParaRPr lang="es-CL" sz="1000" dirty="0">
              <a:latin typeface="Arial" panose="020B0604020202020204" pitchFamily="34" charset="0"/>
              <a:cs typeface="Arial" panose="020B0604020202020204" pitchFamily="34" charset="0"/>
            </a:endParaRPr>
          </a:p>
          <a:p>
            <a:r>
              <a:rPr lang="es-CL" sz="1000" b="1" dirty="0" smtClean="0">
                <a:latin typeface="Arial" panose="020B0604020202020204" pitchFamily="34" charset="0"/>
                <a:cs typeface="Arial" panose="020B0604020202020204" pitchFamily="34" charset="0"/>
              </a:rPr>
              <a:t>Valorización: </a:t>
            </a:r>
            <a:r>
              <a:rPr lang="es-CL" sz="1000" dirty="0" smtClean="0">
                <a:latin typeface="Arial" panose="020B0604020202020204" pitchFamily="34" charset="0"/>
                <a:cs typeface="Arial" panose="020B0604020202020204" pitchFamily="34" charset="0"/>
              </a:rPr>
              <a:t>$300.000.- + I.V.A</a:t>
            </a:r>
          </a:p>
          <a:p>
            <a:endParaRPr lang="es-CL" sz="1000" dirty="0">
              <a:latin typeface="Arial" panose="020B0604020202020204" pitchFamily="34" charset="0"/>
              <a:cs typeface="Arial" panose="020B0604020202020204" pitchFamily="34" charset="0"/>
            </a:endParaRPr>
          </a:p>
          <a:p>
            <a:endParaRPr lang="es-CL" sz="1000" dirty="0">
              <a:latin typeface="Arial" panose="020B0604020202020204" pitchFamily="34" charset="0"/>
              <a:cs typeface="Arial" panose="020B0604020202020204" pitchFamily="34" charset="0"/>
            </a:endParaRPr>
          </a:p>
        </p:txBody>
      </p:sp>
      <p:cxnSp>
        <p:nvCxnSpPr>
          <p:cNvPr id="11" name="Conector recto de flecha 10"/>
          <p:cNvCxnSpPr/>
          <p:nvPr/>
        </p:nvCxnSpPr>
        <p:spPr>
          <a:xfrm flipH="1">
            <a:off x="6693038" y="2852936"/>
            <a:ext cx="1153369" cy="1774402"/>
          </a:xfrm>
          <a:prstGeom prst="straightConnector1">
            <a:avLst/>
          </a:prstGeom>
          <a:ln>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5" name="Imagen 4"/>
          <p:cNvPicPr>
            <a:picLocks noChangeAspect="1"/>
          </p:cNvPicPr>
          <p:nvPr/>
        </p:nvPicPr>
        <p:blipFill>
          <a:blip r:embed="rId5"/>
          <a:stretch>
            <a:fillRect/>
          </a:stretch>
        </p:blipFill>
        <p:spPr>
          <a:xfrm>
            <a:off x="179512" y="1381110"/>
            <a:ext cx="4254850" cy="5476890"/>
          </a:xfrm>
          <a:prstGeom prst="rect">
            <a:avLst/>
          </a:prstGeom>
        </p:spPr>
      </p:pic>
    </p:spTree>
    <p:extLst>
      <p:ext uri="{BB962C8B-B14F-4D97-AF65-F5344CB8AC3E}">
        <p14:creationId xmlns:p14="http://schemas.microsoft.com/office/powerpoint/2010/main" val="190685672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0"/>
            <a:ext cx="9144000" cy="1142984"/>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cstate="print"/>
          <a:srcRect/>
          <a:stretch>
            <a:fillRect/>
          </a:stretch>
        </p:blipFill>
        <p:spPr bwMode="auto">
          <a:xfrm>
            <a:off x="0" y="1142984"/>
            <a:ext cx="9144000" cy="166688"/>
          </a:xfrm>
          <a:prstGeom prst="rect">
            <a:avLst/>
          </a:prstGeom>
          <a:noFill/>
          <a:ln w="9525">
            <a:noFill/>
            <a:miter lim="800000"/>
            <a:headEnd/>
            <a:tailEnd/>
          </a:ln>
          <a:effectLst/>
        </p:spPr>
      </p:pic>
      <p:sp>
        <p:nvSpPr>
          <p:cNvPr id="9" name="Title 1"/>
          <p:cNvSpPr txBox="1">
            <a:spLocks/>
          </p:cNvSpPr>
          <p:nvPr/>
        </p:nvSpPr>
        <p:spPr>
          <a:xfrm>
            <a:off x="428596" y="0"/>
            <a:ext cx="8286808" cy="1000132"/>
          </a:xfrm>
          <a:prstGeom prst="rect">
            <a:avLst/>
          </a:prstGeom>
        </p:spPr>
        <p:txBody>
          <a:bodyPr vert="horz" lIns="91440" tIns="45720" rIns="91440" bIns="45720" rtlCol="0" anchor="ctr">
            <a:normAutofit lnSpcReduction="10000"/>
          </a:bodyPr>
          <a:lstStyle/>
          <a:p>
            <a:pPr algn="ctr">
              <a:spcBef>
                <a:spcPct val="0"/>
              </a:spcBef>
            </a:pPr>
            <a:r>
              <a:rPr lang="en-US" sz="2000" b="1" dirty="0" smtClean="0">
                <a:solidFill>
                  <a:prstClr val="white"/>
                </a:solidFill>
                <a:latin typeface="Flama Bold"/>
                <a:ea typeface="ＭＳ Ｐゴシック" pitchFamily="34" charset="-128"/>
                <a:cs typeface="Times New Roman" pitchFamily="18" charset="0"/>
              </a:rPr>
              <a:t>APARICIONES EN PRENSA</a:t>
            </a:r>
          </a:p>
          <a:p>
            <a:pPr algn="ctr">
              <a:spcBef>
                <a:spcPct val="0"/>
              </a:spcBef>
            </a:pPr>
            <a:r>
              <a:rPr lang="en-US" sz="2000" b="1" dirty="0" smtClean="0">
                <a:solidFill>
                  <a:prstClr val="white"/>
                </a:solidFill>
                <a:latin typeface="Flama Bold"/>
                <a:ea typeface="ＭＳ Ｐゴシック" pitchFamily="34" charset="-128"/>
                <a:cs typeface="Times New Roman" pitchFamily="18" charset="0"/>
              </a:rPr>
              <a:t> EVENTOS </a:t>
            </a:r>
          </a:p>
          <a:p>
            <a:pPr algn="ctr">
              <a:spcBef>
                <a:spcPct val="0"/>
              </a:spcBef>
            </a:pPr>
            <a:r>
              <a:rPr lang="en-US" sz="2000" b="1" dirty="0" smtClean="0">
                <a:solidFill>
                  <a:prstClr val="white"/>
                </a:solidFill>
                <a:latin typeface="Flama Bold"/>
                <a:ea typeface="ＭＳ Ｐゴシック" pitchFamily="34" charset="-128"/>
                <a:cs typeface="Times New Roman" pitchFamily="18" charset="0"/>
              </a:rPr>
              <a:t>RED PACTO GLOBAL CHILE </a:t>
            </a:r>
          </a:p>
        </p:txBody>
      </p:sp>
      <p:pic>
        <p:nvPicPr>
          <p:cNvPr id="3" name="Imagen 2"/>
          <p:cNvPicPr>
            <a:picLocks noChangeAspect="1"/>
          </p:cNvPicPr>
          <p:nvPr/>
        </p:nvPicPr>
        <p:blipFill>
          <a:blip r:embed="rId4"/>
          <a:stretch>
            <a:fillRect/>
          </a:stretch>
        </p:blipFill>
        <p:spPr>
          <a:xfrm>
            <a:off x="683568" y="1314513"/>
            <a:ext cx="3240360" cy="5543487"/>
          </a:xfrm>
          <a:prstGeom prst="rect">
            <a:avLst/>
          </a:prstGeom>
        </p:spPr>
      </p:pic>
      <p:pic>
        <p:nvPicPr>
          <p:cNvPr id="4" name="Imagen 3"/>
          <p:cNvPicPr>
            <a:picLocks noChangeAspect="1"/>
          </p:cNvPicPr>
          <p:nvPr/>
        </p:nvPicPr>
        <p:blipFill>
          <a:blip r:embed="rId5"/>
          <a:stretch>
            <a:fillRect/>
          </a:stretch>
        </p:blipFill>
        <p:spPr>
          <a:xfrm>
            <a:off x="4640409" y="2026484"/>
            <a:ext cx="1728192" cy="4542139"/>
          </a:xfrm>
          <a:prstGeom prst="rect">
            <a:avLst/>
          </a:prstGeom>
        </p:spPr>
      </p:pic>
      <p:sp>
        <p:nvSpPr>
          <p:cNvPr id="11" name="CuadroTexto 10"/>
          <p:cNvSpPr txBox="1"/>
          <p:nvPr/>
        </p:nvSpPr>
        <p:spPr>
          <a:xfrm>
            <a:off x="6833791" y="1790936"/>
            <a:ext cx="2179503" cy="1323439"/>
          </a:xfrm>
          <a:prstGeom prst="rect">
            <a:avLst/>
          </a:prstGeom>
          <a:noFill/>
        </p:spPr>
        <p:txBody>
          <a:bodyPr wrap="square" rtlCol="0">
            <a:spAutoFit/>
          </a:bodyPr>
          <a:lstStyle/>
          <a:p>
            <a:endParaRPr lang="es-CL" sz="1000" b="1" dirty="0" smtClean="0">
              <a:latin typeface="Arial" panose="020B0604020202020204" pitchFamily="34" charset="0"/>
              <a:cs typeface="Arial" panose="020B0604020202020204" pitchFamily="34" charset="0"/>
            </a:endParaRPr>
          </a:p>
          <a:p>
            <a:r>
              <a:rPr lang="es-CL" sz="1000" b="1" dirty="0" smtClean="0">
                <a:latin typeface="Arial" panose="020B0604020202020204" pitchFamily="34" charset="0"/>
                <a:cs typeface="Arial" panose="020B0604020202020204" pitchFamily="34" charset="0"/>
              </a:rPr>
              <a:t>Medio: </a:t>
            </a:r>
            <a:r>
              <a:rPr lang="es-CL" sz="1000" dirty="0" smtClean="0">
                <a:latin typeface="Arial" panose="020B0604020202020204" pitchFamily="34" charset="0"/>
                <a:cs typeface="Arial" panose="020B0604020202020204" pitchFamily="34" charset="0"/>
              </a:rPr>
              <a:t>El Mercurio / Cuerpo B</a:t>
            </a:r>
          </a:p>
          <a:p>
            <a:endParaRPr lang="es-CL" sz="1000" dirty="0" smtClean="0">
              <a:latin typeface="Arial" panose="020B0604020202020204" pitchFamily="34" charset="0"/>
              <a:cs typeface="Arial" panose="020B0604020202020204" pitchFamily="34" charset="0"/>
            </a:endParaRPr>
          </a:p>
          <a:p>
            <a:r>
              <a:rPr lang="es-CL" sz="1000" b="1" dirty="0" smtClean="0">
                <a:latin typeface="Arial" panose="020B0604020202020204" pitchFamily="34" charset="0"/>
                <a:cs typeface="Arial" panose="020B0604020202020204" pitchFamily="34" charset="0"/>
              </a:rPr>
              <a:t>Fecha: </a:t>
            </a:r>
            <a:r>
              <a:rPr lang="es-CL" sz="1000" dirty="0" smtClean="0">
                <a:latin typeface="Arial" panose="020B0604020202020204" pitchFamily="34" charset="0"/>
                <a:cs typeface="Arial" panose="020B0604020202020204" pitchFamily="34" charset="0"/>
              </a:rPr>
              <a:t>22 de octubre 2015</a:t>
            </a:r>
          </a:p>
          <a:p>
            <a:endParaRPr lang="es-CL" sz="1000" dirty="0">
              <a:latin typeface="Arial" panose="020B0604020202020204" pitchFamily="34" charset="0"/>
              <a:cs typeface="Arial" panose="020B0604020202020204" pitchFamily="34" charset="0"/>
            </a:endParaRPr>
          </a:p>
          <a:p>
            <a:r>
              <a:rPr lang="es-CL" sz="1000" b="1" dirty="0" smtClean="0">
                <a:latin typeface="Arial" panose="020B0604020202020204" pitchFamily="34" charset="0"/>
                <a:cs typeface="Arial" panose="020B0604020202020204" pitchFamily="34" charset="0"/>
              </a:rPr>
              <a:t>Valorización: </a:t>
            </a:r>
            <a:r>
              <a:rPr lang="es-CL" sz="1000" dirty="0" smtClean="0">
                <a:latin typeface="Arial" panose="020B0604020202020204" pitchFamily="34" charset="0"/>
                <a:cs typeface="Arial" panose="020B0604020202020204" pitchFamily="34" charset="0"/>
              </a:rPr>
              <a:t>$2.950.000.- + I.V.A</a:t>
            </a:r>
          </a:p>
          <a:p>
            <a:endParaRPr lang="es-CL" sz="1000" dirty="0">
              <a:latin typeface="Arial" panose="020B0604020202020204" pitchFamily="34" charset="0"/>
              <a:cs typeface="Arial" panose="020B0604020202020204" pitchFamily="34" charset="0"/>
            </a:endParaRPr>
          </a:p>
          <a:p>
            <a:endParaRPr lang="es-CL" sz="1000" dirty="0">
              <a:latin typeface="Arial" panose="020B0604020202020204" pitchFamily="34" charset="0"/>
              <a:cs typeface="Arial" panose="020B0604020202020204" pitchFamily="34" charset="0"/>
            </a:endParaRPr>
          </a:p>
        </p:txBody>
      </p:sp>
      <p:cxnSp>
        <p:nvCxnSpPr>
          <p:cNvPr id="12" name="Conector recto de flecha 11"/>
          <p:cNvCxnSpPr/>
          <p:nvPr/>
        </p:nvCxnSpPr>
        <p:spPr>
          <a:xfrm flipH="1">
            <a:off x="6479784" y="3017601"/>
            <a:ext cx="1332576" cy="1725912"/>
          </a:xfrm>
          <a:prstGeom prst="straightConnector1">
            <a:avLst/>
          </a:prstGeom>
          <a:ln>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40753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0"/>
            <a:ext cx="9144000" cy="1142984"/>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cstate="print"/>
          <a:srcRect/>
          <a:stretch>
            <a:fillRect/>
          </a:stretch>
        </p:blipFill>
        <p:spPr bwMode="auto">
          <a:xfrm>
            <a:off x="0" y="1142984"/>
            <a:ext cx="9144000" cy="166688"/>
          </a:xfrm>
          <a:prstGeom prst="rect">
            <a:avLst/>
          </a:prstGeom>
          <a:noFill/>
          <a:ln w="9525">
            <a:noFill/>
            <a:miter lim="800000"/>
            <a:headEnd/>
            <a:tailEnd/>
          </a:ln>
          <a:effectLst/>
        </p:spPr>
      </p:pic>
      <p:sp>
        <p:nvSpPr>
          <p:cNvPr id="9" name="Title 1"/>
          <p:cNvSpPr txBox="1">
            <a:spLocks/>
          </p:cNvSpPr>
          <p:nvPr/>
        </p:nvSpPr>
        <p:spPr>
          <a:xfrm>
            <a:off x="428596" y="0"/>
            <a:ext cx="8286808" cy="1000132"/>
          </a:xfrm>
          <a:prstGeom prst="rect">
            <a:avLst/>
          </a:prstGeom>
        </p:spPr>
        <p:txBody>
          <a:bodyPr vert="horz" lIns="91440" tIns="45720" rIns="91440" bIns="45720" rtlCol="0" anchor="ctr">
            <a:normAutofit lnSpcReduction="10000"/>
          </a:bodyPr>
          <a:lstStyle/>
          <a:p>
            <a:pPr algn="ctr">
              <a:spcBef>
                <a:spcPct val="0"/>
              </a:spcBef>
            </a:pPr>
            <a:r>
              <a:rPr lang="en-US" sz="2000" b="1" dirty="0" smtClean="0">
                <a:solidFill>
                  <a:prstClr val="white"/>
                </a:solidFill>
                <a:latin typeface="Flama Bold"/>
                <a:ea typeface="ＭＳ Ｐゴシック" pitchFamily="34" charset="-128"/>
                <a:cs typeface="Times New Roman" pitchFamily="18" charset="0"/>
              </a:rPr>
              <a:t>APARICIONES EN PRENSA</a:t>
            </a:r>
          </a:p>
          <a:p>
            <a:pPr algn="ctr">
              <a:spcBef>
                <a:spcPct val="0"/>
              </a:spcBef>
            </a:pPr>
            <a:r>
              <a:rPr lang="en-US" sz="2000" b="1" dirty="0" smtClean="0">
                <a:solidFill>
                  <a:prstClr val="white"/>
                </a:solidFill>
                <a:latin typeface="Flama Bold"/>
                <a:ea typeface="ＭＳ Ｐゴシック" pitchFamily="34" charset="-128"/>
                <a:cs typeface="Times New Roman" pitchFamily="18" charset="0"/>
              </a:rPr>
              <a:t> EVENTOS </a:t>
            </a:r>
          </a:p>
          <a:p>
            <a:pPr algn="ctr">
              <a:spcBef>
                <a:spcPct val="0"/>
              </a:spcBef>
            </a:pPr>
            <a:r>
              <a:rPr lang="en-US" sz="2000" b="1" dirty="0" smtClean="0">
                <a:solidFill>
                  <a:prstClr val="white"/>
                </a:solidFill>
                <a:latin typeface="Flama Bold"/>
                <a:ea typeface="ＭＳ Ｐゴシック" pitchFamily="34" charset="-128"/>
                <a:cs typeface="Times New Roman" pitchFamily="18" charset="0"/>
              </a:rPr>
              <a:t>RED PACTO GLOBAL CHILE </a:t>
            </a:r>
          </a:p>
        </p:txBody>
      </p:sp>
      <p:pic>
        <p:nvPicPr>
          <p:cNvPr id="2" name="Imagen 1"/>
          <p:cNvPicPr>
            <a:picLocks noChangeAspect="1"/>
          </p:cNvPicPr>
          <p:nvPr/>
        </p:nvPicPr>
        <p:blipFill>
          <a:blip r:embed="rId4"/>
          <a:stretch>
            <a:fillRect/>
          </a:stretch>
        </p:blipFill>
        <p:spPr>
          <a:xfrm>
            <a:off x="467544" y="1309672"/>
            <a:ext cx="3131840" cy="5548328"/>
          </a:xfrm>
          <a:prstGeom prst="rect">
            <a:avLst/>
          </a:prstGeom>
        </p:spPr>
      </p:pic>
      <p:cxnSp>
        <p:nvCxnSpPr>
          <p:cNvPr id="10" name="Conector recto de flecha 9"/>
          <p:cNvCxnSpPr/>
          <p:nvPr/>
        </p:nvCxnSpPr>
        <p:spPr>
          <a:xfrm flipH="1">
            <a:off x="6146098" y="2997281"/>
            <a:ext cx="1666262" cy="2951999"/>
          </a:xfrm>
          <a:prstGeom prst="straightConnector1">
            <a:avLst/>
          </a:prstGeom>
          <a:ln>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1" name="CuadroTexto 10"/>
          <p:cNvSpPr txBox="1"/>
          <p:nvPr/>
        </p:nvSpPr>
        <p:spPr>
          <a:xfrm>
            <a:off x="6964497" y="1673842"/>
            <a:ext cx="2179503" cy="1323439"/>
          </a:xfrm>
          <a:prstGeom prst="rect">
            <a:avLst/>
          </a:prstGeom>
          <a:noFill/>
        </p:spPr>
        <p:txBody>
          <a:bodyPr wrap="square" rtlCol="0">
            <a:spAutoFit/>
          </a:bodyPr>
          <a:lstStyle/>
          <a:p>
            <a:endParaRPr lang="es-CL" sz="1000" b="1" dirty="0" smtClean="0">
              <a:latin typeface="Arial" panose="020B0604020202020204" pitchFamily="34" charset="0"/>
              <a:cs typeface="Arial" panose="020B0604020202020204" pitchFamily="34" charset="0"/>
            </a:endParaRPr>
          </a:p>
          <a:p>
            <a:r>
              <a:rPr lang="es-CL" sz="1000" b="1" dirty="0" smtClean="0">
                <a:latin typeface="Arial" panose="020B0604020202020204" pitchFamily="34" charset="0"/>
                <a:cs typeface="Arial" panose="020B0604020202020204" pitchFamily="34" charset="0"/>
              </a:rPr>
              <a:t>Medio: </a:t>
            </a:r>
            <a:r>
              <a:rPr lang="es-CL" sz="1000" dirty="0" smtClean="0">
                <a:latin typeface="Arial" panose="020B0604020202020204" pitchFamily="34" charset="0"/>
                <a:cs typeface="Arial" panose="020B0604020202020204" pitchFamily="34" charset="0"/>
              </a:rPr>
              <a:t>El Mercurio / Cuerpo B</a:t>
            </a:r>
          </a:p>
          <a:p>
            <a:endParaRPr lang="es-CL" sz="1000" dirty="0" smtClean="0">
              <a:latin typeface="Arial" panose="020B0604020202020204" pitchFamily="34" charset="0"/>
              <a:cs typeface="Arial" panose="020B0604020202020204" pitchFamily="34" charset="0"/>
            </a:endParaRPr>
          </a:p>
          <a:p>
            <a:r>
              <a:rPr lang="es-CL" sz="1000" b="1" dirty="0" smtClean="0">
                <a:latin typeface="Arial" panose="020B0604020202020204" pitchFamily="34" charset="0"/>
                <a:cs typeface="Arial" panose="020B0604020202020204" pitchFamily="34" charset="0"/>
              </a:rPr>
              <a:t>Fecha: </a:t>
            </a:r>
            <a:r>
              <a:rPr lang="es-CL" sz="1000" dirty="0" smtClean="0">
                <a:latin typeface="Arial" panose="020B0604020202020204" pitchFamily="34" charset="0"/>
                <a:cs typeface="Arial" panose="020B0604020202020204" pitchFamily="34" charset="0"/>
              </a:rPr>
              <a:t>27 de agosto 2015</a:t>
            </a:r>
          </a:p>
          <a:p>
            <a:endParaRPr lang="es-CL" sz="1000" dirty="0">
              <a:latin typeface="Arial" panose="020B0604020202020204" pitchFamily="34" charset="0"/>
              <a:cs typeface="Arial" panose="020B0604020202020204" pitchFamily="34" charset="0"/>
            </a:endParaRPr>
          </a:p>
          <a:p>
            <a:r>
              <a:rPr lang="es-CL" sz="1000" b="1" dirty="0" smtClean="0">
                <a:latin typeface="Arial" panose="020B0604020202020204" pitchFamily="34" charset="0"/>
                <a:cs typeface="Arial" panose="020B0604020202020204" pitchFamily="34" charset="0"/>
              </a:rPr>
              <a:t>Valorización: </a:t>
            </a:r>
            <a:r>
              <a:rPr lang="es-CL" sz="1000" dirty="0" smtClean="0">
                <a:latin typeface="Arial" panose="020B0604020202020204" pitchFamily="34" charset="0"/>
                <a:cs typeface="Arial" panose="020B0604020202020204" pitchFamily="34" charset="0"/>
              </a:rPr>
              <a:t>$2.950.000.- + I.V.A</a:t>
            </a:r>
          </a:p>
          <a:p>
            <a:endParaRPr lang="es-CL" sz="1000" dirty="0">
              <a:latin typeface="Arial" panose="020B0604020202020204" pitchFamily="34" charset="0"/>
              <a:cs typeface="Arial" panose="020B0604020202020204" pitchFamily="34" charset="0"/>
            </a:endParaRPr>
          </a:p>
          <a:p>
            <a:endParaRPr lang="es-CL" sz="1000" dirty="0">
              <a:latin typeface="Arial" panose="020B0604020202020204" pitchFamily="34" charset="0"/>
              <a:cs typeface="Arial" panose="020B0604020202020204" pitchFamily="34" charset="0"/>
            </a:endParaRPr>
          </a:p>
        </p:txBody>
      </p:sp>
      <p:pic>
        <p:nvPicPr>
          <p:cNvPr id="3" name="Imagen 2"/>
          <p:cNvPicPr>
            <a:picLocks noChangeAspect="1"/>
          </p:cNvPicPr>
          <p:nvPr/>
        </p:nvPicPr>
        <p:blipFill>
          <a:blip r:embed="rId5"/>
          <a:stretch>
            <a:fillRect/>
          </a:stretch>
        </p:blipFill>
        <p:spPr>
          <a:xfrm>
            <a:off x="4339793" y="1655157"/>
            <a:ext cx="1806305" cy="5085184"/>
          </a:xfrm>
          <a:prstGeom prst="rect">
            <a:avLst/>
          </a:prstGeom>
        </p:spPr>
      </p:pic>
    </p:spTree>
    <p:extLst>
      <p:ext uri="{BB962C8B-B14F-4D97-AF65-F5344CB8AC3E}">
        <p14:creationId xmlns:p14="http://schemas.microsoft.com/office/powerpoint/2010/main" val="298491441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0"/>
            <a:ext cx="9144000" cy="1142984"/>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cstate="print"/>
          <a:srcRect/>
          <a:stretch>
            <a:fillRect/>
          </a:stretch>
        </p:blipFill>
        <p:spPr bwMode="auto">
          <a:xfrm>
            <a:off x="0" y="1142984"/>
            <a:ext cx="9144000" cy="166688"/>
          </a:xfrm>
          <a:prstGeom prst="rect">
            <a:avLst/>
          </a:prstGeom>
          <a:noFill/>
          <a:ln w="9525">
            <a:noFill/>
            <a:miter lim="800000"/>
            <a:headEnd/>
            <a:tailEnd/>
          </a:ln>
          <a:effectLst/>
        </p:spPr>
      </p:pic>
      <p:sp>
        <p:nvSpPr>
          <p:cNvPr id="8" name="7 CuadroTexto"/>
          <p:cNvSpPr txBox="1"/>
          <p:nvPr/>
        </p:nvSpPr>
        <p:spPr>
          <a:xfrm>
            <a:off x="928662" y="3143248"/>
            <a:ext cx="3286148" cy="430887"/>
          </a:xfrm>
          <a:prstGeom prst="rect">
            <a:avLst/>
          </a:prstGeom>
          <a:noFill/>
        </p:spPr>
        <p:txBody>
          <a:bodyPr wrap="square" rtlCol="0">
            <a:spAutoFit/>
          </a:bodyPr>
          <a:lstStyle/>
          <a:p>
            <a:r>
              <a:rPr lang="es-ES" sz="2200" dirty="0" smtClean="0">
                <a:solidFill>
                  <a:schemeClr val="bg1"/>
                </a:solidFill>
                <a:latin typeface="Arial" pitchFamily="34" charset="0"/>
                <a:cs typeface="Arial" pitchFamily="34" charset="0"/>
              </a:rPr>
              <a:t>Marzo 2013</a:t>
            </a:r>
            <a:endParaRPr lang="es-ES" sz="2200" dirty="0">
              <a:solidFill>
                <a:schemeClr val="bg1"/>
              </a:solidFill>
              <a:latin typeface="Arial" pitchFamily="34" charset="0"/>
              <a:cs typeface="Arial" pitchFamily="34" charset="0"/>
            </a:endParaRPr>
          </a:p>
        </p:txBody>
      </p:sp>
      <p:sp>
        <p:nvSpPr>
          <p:cNvPr id="14" name="Text Box 8"/>
          <p:cNvSpPr txBox="1">
            <a:spLocks noChangeArrowheads="1"/>
          </p:cNvSpPr>
          <p:nvPr/>
        </p:nvSpPr>
        <p:spPr bwMode="auto">
          <a:xfrm>
            <a:off x="2267744" y="1500189"/>
            <a:ext cx="6480720" cy="4452501"/>
          </a:xfrm>
          <a:prstGeom prst="rect">
            <a:avLst/>
          </a:prstGeom>
          <a:solidFill>
            <a:srgbClr val="FFFFFF">
              <a:alpha val="0"/>
            </a:srgbClr>
          </a:solidFill>
          <a:ln w="9525">
            <a:noFill/>
            <a:miter lim="800000"/>
            <a:headEnd/>
            <a:tailEnd/>
          </a:ln>
        </p:spPr>
        <p:txBody>
          <a:bodyPr wrap="square">
            <a:spAutoFit/>
          </a:bodyPr>
          <a:lstStyle/>
          <a:p>
            <a:pPr algn="just" hangingPunct="0">
              <a:buSzPct val="100000"/>
            </a:pPr>
            <a:endParaRPr lang="es-CL" sz="2500" baseline="-25000" dirty="0" smtClean="0">
              <a:solidFill>
                <a:srgbClr val="161645"/>
              </a:solidFill>
              <a:latin typeface="Arial" pitchFamily="34" charset="0"/>
              <a:ea typeface="ＭＳ Ｐゴシック" pitchFamily="34" charset="-128"/>
              <a:cs typeface="Arial" pitchFamily="34" charset="0"/>
            </a:endParaRPr>
          </a:p>
          <a:p>
            <a:pPr algn="just" hangingPunct="0">
              <a:buSzPct val="100000"/>
            </a:pPr>
            <a:r>
              <a:rPr lang="es-CL" sz="2500" baseline="-25000" dirty="0" smtClean="0">
                <a:solidFill>
                  <a:srgbClr val="161645"/>
                </a:solidFill>
                <a:latin typeface="Arial" pitchFamily="34" charset="0"/>
                <a:ea typeface="ＭＳ Ｐゴシック" pitchFamily="34" charset="-128"/>
                <a:cs typeface="Arial" pitchFamily="34" charset="0"/>
              </a:rPr>
              <a:t>Acceso</a:t>
            </a:r>
            <a:r>
              <a:rPr lang="es-CL" sz="2500" dirty="0" smtClean="0">
                <a:solidFill>
                  <a:srgbClr val="161645"/>
                </a:solidFill>
                <a:latin typeface="Arial" pitchFamily="34" charset="0"/>
                <a:ea typeface="ＭＳ Ｐゴシック" pitchFamily="34" charset="-128"/>
                <a:cs typeface="Arial" pitchFamily="34" charset="0"/>
              </a:rPr>
              <a:t> </a:t>
            </a:r>
            <a:r>
              <a:rPr lang="es-CL" sz="2500" baseline="-25000" dirty="0" smtClean="0">
                <a:solidFill>
                  <a:srgbClr val="161645"/>
                </a:solidFill>
                <a:latin typeface="Arial" pitchFamily="34" charset="0"/>
                <a:ea typeface="ＭＳ Ｐゴシック" pitchFamily="34" charset="-128"/>
                <a:cs typeface="Arial" pitchFamily="34" charset="0"/>
              </a:rPr>
              <a:t>a las</a:t>
            </a:r>
            <a:r>
              <a:rPr lang="es-CL" sz="2500" dirty="0" smtClean="0">
                <a:solidFill>
                  <a:srgbClr val="161645"/>
                </a:solidFill>
                <a:latin typeface="Arial" pitchFamily="34" charset="0"/>
                <a:ea typeface="ＭＳ Ｐゴシック" pitchFamily="34" charset="-128"/>
                <a:cs typeface="Arial" pitchFamily="34" charset="0"/>
              </a:rPr>
              <a:t> </a:t>
            </a:r>
            <a:r>
              <a:rPr lang="es-CL" sz="2500" baseline="-25000" dirty="0" smtClean="0">
                <a:solidFill>
                  <a:srgbClr val="161645"/>
                </a:solidFill>
                <a:latin typeface="Arial" pitchFamily="34" charset="0"/>
                <a:ea typeface="ＭＳ Ｐゴシック" pitchFamily="34" charset="-128"/>
                <a:cs typeface="Arial" pitchFamily="34" charset="0"/>
              </a:rPr>
              <a:t>actividades que organiza de manera </a:t>
            </a:r>
            <a:r>
              <a:rPr lang="es-CL" sz="2500" b="1" baseline="-25000" dirty="0" smtClean="0">
                <a:solidFill>
                  <a:srgbClr val="FFC000"/>
                </a:solidFill>
                <a:latin typeface="Arial" pitchFamily="34" charset="0"/>
                <a:ea typeface="ＭＳ Ｐゴシック" pitchFamily="34" charset="-128"/>
                <a:cs typeface="Arial" pitchFamily="34" charset="0"/>
              </a:rPr>
              <a:t>exclusiva la oficina para los adherentes de la red.</a:t>
            </a:r>
            <a:endParaRPr lang="en-US" sz="2500" b="1" baseline="-25000" dirty="0" smtClean="0">
              <a:solidFill>
                <a:srgbClr val="FFC000"/>
              </a:solidFill>
              <a:latin typeface="Arial" pitchFamily="34" charset="0"/>
              <a:ea typeface="ＭＳ Ｐゴシック" pitchFamily="34" charset="-128"/>
              <a:cs typeface="Arial" pitchFamily="34" charset="0"/>
            </a:endParaRPr>
          </a:p>
          <a:p>
            <a:pPr algn="just" hangingPunct="0"/>
            <a:endParaRPr lang="en-US" sz="2500" baseline="-25000" dirty="0" smtClean="0">
              <a:solidFill>
                <a:srgbClr val="161645"/>
              </a:solidFill>
              <a:latin typeface="Arial" pitchFamily="34" charset="0"/>
              <a:ea typeface="ＭＳ Ｐゴシック" pitchFamily="34" charset="-128"/>
              <a:cs typeface="Arial" pitchFamily="34" charset="0"/>
            </a:endParaRPr>
          </a:p>
          <a:p>
            <a:pPr algn="just" hangingPunct="0"/>
            <a:endParaRPr lang="en-US" sz="2500" baseline="-25000" dirty="0" smtClean="0">
              <a:solidFill>
                <a:srgbClr val="161645"/>
              </a:solidFill>
              <a:latin typeface="Arial" pitchFamily="34" charset="0"/>
              <a:ea typeface="ＭＳ Ｐゴシック" pitchFamily="34" charset="-128"/>
              <a:cs typeface="Arial" pitchFamily="34" charset="0"/>
            </a:endParaRPr>
          </a:p>
          <a:p>
            <a:pPr algn="just" hangingPunct="0"/>
            <a:endParaRPr lang="en-US" sz="2500" baseline="-25000" dirty="0">
              <a:solidFill>
                <a:srgbClr val="161645"/>
              </a:solidFill>
              <a:latin typeface="Arial" pitchFamily="34" charset="0"/>
              <a:ea typeface="ＭＳ Ｐゴシック" pitchFamily="34" charset="-128"/>
              <a:cs typeface="Arial" pitchFamily="34" charset="0"/>
            </a:endParaRPr>
          </a:p>
          <a:p>
            <a:pPr algn="just" hangingPunct="0"/>
            <a:endParaRPr lang="en-US" sz="2500" baseline="-25000" dirty="0" smtClean="0">
              <a:solidFill>
                <a:srgbClr val="161645"/>
              </a:solidFill>
              <a:latin typeface="Arial" pitchFamily="34" charset="0"/>
              <a:ea typeface="ＭＳ Ｐゴシック" pitchFamily="34" charset="-128"/>
              <a:cs typeface="Arial" pitchFamily="34" charset="0"/>
            </a:endParaRPr>
          </a:p>
          <a:p>
            <a:pPr algn="just" hangingPunct="0"/>
            <a:endParaRPr lang="en-US" sz="2500" baseline="-25000" dirty="0" smtClean="0">
              <a:solidFill>
                <a:srgbClr val="161645"/>
              </a:solidFill>
              <a:latin typeface="Arial" pitchFamily="34" charset="0"/>
              <a:ea typeface="ＭＳ Ｐゴシック" pitchFamily="34" charset="-128"/>
              <a:cs typeface="Arial" pitchFamily="34" charset="0"/>
            </a:endParaRPr>
          </a:p>
          <a:p>
            <a:pPr algn="just" hangingPunct="0"/>
            <a:r>
              <a:rPr lang="es-CL" sz="2500" baseline="-25000" dirty="0" smtClean="0">
                <a:solidFill>
                  <a:srgbClr val="161645"/>
                </a:solidFill>
                <a:latin typeface="Arial" pitchFamily="34" charset="0"/>
                <a:ea typeface="ＭＳ Ｐゴシック" pitchFamily="34" charset="-128"/>
                <a:cs typeface="Arial" pitchFamily="34" charset="0"/>
              </a:rPr>
              <a:t>Incorporación en un espacio de </a:t>
            </a:r>
            <a:r>
              <a:rPr lang="es-CL" sz="2500" b="1" baseline="-25000" dirty="0" smtClean="0">
                <a:solidFill>
                  <a:srgbClr val="00B050"/>
                </a:solidFill>
                <a:latin typeface="Arial" pitchFamily="34" charset="0"/>
                <a:ea typeface="ＭＳ Ｐゴシック" pitchFamily="34" charset="-128"/>
                <a:cs typeface="Arial" pitchFamily="34" charset="0"/>
              </a:rPr>
              <a:t>aprendizaje y diálogo </a:t>
            </a:r>
            <a:r>
              <a:rPr lang="es-CL" sz="2500" baseline="-25000" dirty="0" smtClean="0">
                <a:solidFill>
                  <a:srgbClr val="161645"/>
                </a:solidFill>
                <a:latin typeface="Arial" pitchFamily="34" charset="0"/>
                <a:ea typeface="ＭＳ Ｐゴシック" pitchFamily="34" charset="-128"/>
                <a:cs typeface="Arial" pitchFamily="34" charset="0"/>
              </a:rPr>
              <a:t>con visibilidad, mayor acceso a actores influyentes.</a:t>
            </a:r>
            <a:endParaRPr lang="en-US" sz="2500" baseline="-25000" dirty="0" smtClean="0">
              <a:solidFill>
                <a:srgbClr val="161645"/>
              </a:solidFill>
              <a:latin typeface="Arial" pitchFamily="34" charset="0"/>
              <a:ea typeface="ＭＳ Ｐゴシック" pitchFamily="34" charset="-128"/>
              <a:cs typeface="Arial" pitchFamily="34" charset="0"/>
            </a:endParaRPr>
          </a:p>
          <a:p>
            <a:pPr algn="just" hangingPunct="0"/>
            <a:endParaRPr lang="en-US" sz="2500" baseline="-25000" dirty="0" smtClean="0">
              <a:solidFill>
                <a:srgbClr val="161645"/>
              </a:solidFill>
              <a:latin typeface="Arial" pitchFamily="34" charset="0"/>
              <a:ea typeface="ＭＳ Ｐゴシック" pitchFamily="34" charset="-128"/>
              <a:cs typeface="Arial" pitchFamily="34" charset="0"/>
            </a:endParaRPr>
          </a:p>
          <a:p>
            <a:pPr algn="just" hangingPunct="0"/>
            <a:endParaRPr lang="en-US" sz="2500" baseline="-25000" dirty="0" smtClean="0">
              <a:solidFill>
                <a:srgbClr val="161645"/>
              </a:solidFill>
              <a:latin typeface="Arial" pitchFamily="34" charset="0"/>
              <a:ea typeface="ＭＳ Ｐゴシック" pitchFamily="34" charset="-128"/>
              <a:cs typeface="Arial" pitchFamily="34" charset="0"/>
            </a:endParaRPr>
          </a:p>
          <a:p>
            <a:pPr algn="just" hangingPunct="0"/>
            <a:endParaRPr lang="en-US" sz="2500" baseline="-25000" dirty="0">
              <a:solidFill>
                <a:srgbClr val="161645"/>
              </a:solidFill>
              <a:latin typeface="Arial" pitchFamily="34" charset="0"/>
              <a:ea typeface="ＭＳ Ｐゴシック" pitchFamily="34" charset="-128"/>
              <a:cs typeface="Arial" pitchFamily="34" charset="0"/>
            </a:endParaRPr>
          </a:p>
          <a:p>
            <a:pPr algn="just" hangingPunct="0">
              <a:buSzPct val="100000"/>
            </a:pPr>
            <a:r>
              <a:rPr lang="es-CL" sz="2500" baseline="-25000" dirty="0" smtClean="0">
                <a:solidFill>
                  <a:srgbClr val="161645"/>
                </a:solidFill>
                <a:latin typeface="Arial" pitchFamily="34" charset="0"/>
                <a:ea typeface="ＭＳ Ｐゴシック" pitchFamily="34" charset="-128"/>
                <a:cs typeface="Arial" pitchFamily="34" charset="0"/>
              </a:rPr>
              <a:t>Participación</a:t>
            </a:r>
            <a:r>
              <a:rPr lang="es-CL" sz="2500" dirty="0">
                <a:solidFill>
                  <a:srgbClr val="161645"/>
                </a:solidFill>
                <a:latin typeface="Arial" pitchFamily="34" charset="0"/>
                <a:ea typeface="ＭＳ Ｐゴシック" pitchFamily="34" charset="-128"/>
                <a:cs typeface="Arial" pitchFamily="34" charset="0"/>
              </a:rPr>
              <a:t> </a:t>
            </a:r>
            <a:r>
              <a:rPr lang="es-CL" sz="2500" baseline="-25000" dirty="0" smtClean="0">
                <a:solidFill>
                  <a:srgbClr val="161645"/>
                </a:solidFill>
                <a:latin typeface="Arial" pitchFamily="34" charset="0"/>
                <a:ea typeface="ＭＳ Ｐゴシック" pitchFamily="34" charset="-128"/>
                <a:cs typeface="Arial" pitchFamily="34" charset="0"/>
              </a:rPr>
              <a:t>activa en una plataforma de Ética, Reputación Corporativa y Desarrollo Sostenible, según </a:t>
            </a:r>
            <a:r>
              <a:rPr lang="es-CL" sz="2500" b="1" baseline="-25000" dirty="0" smtClean="0">
                <a:solidFill>
                  <a:srgbClr val="0070C0"/>
                </a:solidFill>
                <a:latin typeface="Arial" pitchFamily="34" charset="0"/>
                <a:ea typeface="ＭＳ Ｐゴシック" pitchFamily="34" charset="-128"/>
                <a:cs typeface="Arial" pitchFamily="34" charset="0"/>
              </a:rPr>
              <a:t>estándares internacionales</a:t>
            </a:r>
            <a:r>
              <a:rPr lang="es-CL" sz="2500" baseline="-25000" dirty="0" smtClean="0">
                <a:solidFill>
                  <a:srgbClr val="0070C0"/>
                </a:solidFill>
                <a:latin typeface="Arial" pitchFamily="34" charset="0"/>
                <a:ea typeface="ＭＳ Ｐゴシック" pitchFamily="34" charset="-128"/>
                <a:cs typeface="Arial" pitchFamily="34" charset="0"/>
              </a:rPr>
              <a:t>.</a:t>
            </a:r>
            <a:endParaRPr lang="es-ES" sz="2500" baseline="-25000" dirty="0">
              <a:solidFill>
                <a:srgbClr val="161645"/>
              </a:solidFill>
              <a:latin typeface="Arial" pitchFamily="34" charset="0"/>
              <a:ea typeface="ＭＳ Ｐゴシック" pitchFamily="34" charset="-128"/>
              <a:cs typeface="Arial" pitchFamily="34" charset="0"/>
            </a:endParaRPr>
          </a:p>
        </p:txBody>
      </p:sp>
      <p:sp>
        <p:nvSpPr>
          <p:cNvPr id="18" name="Title 1"/>
          <p:cNvSpPr txBox="1">
            <a:spLocks/>
          </p:cNvSpPr>
          <p:nvPr/>
        </p:nvSpPr>
        <p:spPr>
          <a:xfrm>
            <a:off x="428596" y="214290"/>
            <a:ext cx="8226425" cy="714380"/>
          </a:xfrm>
          <a:prstGeom prst="rect">
            <a:avLst/>
          </a:prstGeom>
        </p:spPr>
        <p:txBody>
          <a:bodyPr vert="horz" lIns="91440" tIns="45720" rIns="91440" bIns="45720" rtlCol="0" anchor="ctr">
            <a:normAutofit/>
          </a:bodyPr>
          <a:lstStyle/>
          <a:p>
            <a:pPr lvl="0" algn="ctr">
              <a:spcBef>
                <a:spcPct val="0"/>
              </a:spcBef>
            </a:pPr>
            <a:r>
              <a:rPr lang="en-US" sz="2000" b="1" dirty="0" smtClean="0">
                <a:solidFill>
                  <a:schemeClr val="bg1"/>
                </a:solidFill>
                <a:latin typeface="Flama Bold"/>
                <a:ea typeface="ＭＳ Ｐゴシック" pitchFamily="34" charset="-128"/>
                <a:cs typeface="Times New Roman" pitchFamily="18" charset="0"/>
              </a:rPr>
              <a:t>BENEFICIOS DE AUSPICIAR EVENTOS </a:t>
            </a:r>
          </a:p>
          <a:p>
            <a:pPr lvl="0" algn="ctr">
              <a:spcBef>
                <a:spcPct val="0"/>
              </a:spcBef>
            </a:pPr>
            <a:r>
              <a:rPr lang="en-US" sz="2000" b="1" dirty="0" smtClean="0">
                <a:solidFill>
                  <a:schemeClr val="bg1"/>
                </a:solidFill>
                <a:latin typeface="Flama Bold"/>
                <a:ea typeface="ＭＳ Ｐゴシック" pitchFamily="34" charset="-128"/>
                <a:cs typeface="Times New Roman" pitchFamily="18" charset="0"/>
              </a:rPr>
              <a:t>DE  RED PACTO GLOBAL CHILE </a:t>
            </a:r>
          </a:p>
        </p:txBody>
      </p:sp>
      <p:pic>
        <p:nvPicPr>
          <p:cNvPr id="20" name="Imagen 19" descr="do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1680" y="2060848"/>
            <a:ext cx="144016" cy="144016"/>
          </a:xfrm>
          <a:prstGeom prst="rect">
            <a:avLst/>
          </a:prstGeom>
        </p:spPr>
      </p:pic>
      <p:pic>
        <p:nvPicPr>
          <p:cNvPr id="21" name="Imagen 20" descr="do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1680" y="3861048"/>
            <a:ext cx="144016" cy="144016"/>
          </a:xfrm>
          <a:prstGeom prst="rect">
            <a:avLst/>
          </a:prstGeom>
        </p:spPr>
      </p:pic>
      <p:pic>
        <p:nvPicPr>
          <p:cNvPr id="22" name="Imagen 21" descr="do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1680" y="5229200"/>
            <a:ext cx="144016" cy="144016"/>
          </a:xfrm>
          <a:prstGeom prst="rect">
            <a:avLst/>
          </a:prstGeom>
        </p:spPr>
      </p:pic>
    </p:spTree>
    <p:extLst>
      <p:ext uri="{BB962C8B-B14F-4D97-AF65-F5344CB8AC3E}">
        <p14:creationId xmlns:p14="http://schemas.microsoft.com/office/powerpoint/2010/main" val="3266410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0"/>
            <a:ext cx="9144000" cy="1142984"/>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cstate="print"/>
          <a:srcRect/>
          <a:stretch>
            <a:fillRect/>
          </a:stretch>
        </p:blipFill>
        <p:spPr bwMode="auto">
          <a:xfrm>
            <a:off x="0" y="1142984"/>
            <a:ext cx="9144000" cy="166688"/>
          </a:xfrm>
          <a:prstGeom prst="rect">
            <a:avLst/>
          </a:prstGeom>
          <a:noFill/>
          <a:ln w="9525">
            <a:noFill/>
            <a:miter lim="800000"/>
            <a:headEnd/>
            <a:tailEnd/>
          </a:ln>
          <a:effectLst/>
        </p:spPr>
      </p:pic>
      <p:sp>
        <p:nvSpPr>
          <p:cNvPr id="8" name="7 CuadroTexto"/>
          <p:cNvSpPr txBox="1"/>
          <p:nvPr/>
        </p:nvSpPr>
        <p:spPr>
          <a:xfrm>
            <a:off x="928662" y="3143248"/>
            <a:ext cx="3286148" cy="430887"/>
          </a:xfrm>
          <a:prstGeom prst="rect">
            <a:avLst/>
          </a:prstGeom>
          <a:noFill/>
        </p:spPr>
        <p:txBody>
          <a:bodyPr wrap="square" rtlCol="0">
            <a:spAutoFit/>
          </a:bodyPr>
          <a:lstStyle/>
          <a:p>
            <a:r>
              <a:rPr lang="es-ES" sz="2200" dirty="0" smtClean="0">
                <a:solidFill>
                  <a:prstClr val="white"/>
                </a:solidFill>
                <a:latin typeface="Arial" pitchFamily="34" charset="0"/>
                <a:cs typeface="Arial" pitchFamily="34" charset="0"/>
              </a:rPr>
              <a:t>Marzo 2013</a:t>
            </a:r>
            <a:endParaRPr lang="es-ES" sz="2200" dirty="0">
              <a:solidFill>
                <a:prstClr val="white"/>
              </a:solidFill>
              <a:latin typeface="Arial" pitchFamily="34" charset="0"/>
              <a:cs typeface="Arial" pitchFamily="34" charset="0"/>
            </a:endParaRPr>
          </a:p>
        </p:txBody>
      </p:sp>
      <p:sp>
        <p:nvSpPr>
          <p:cNvPr id="10" name="Title 1"/>
          <p:cNvSpPr txBox="1">
            <a:spLocks/>
          </p:cNvSpPr>
          <p:nvPr/>
        </p:nvSpPr>
        <p:spPr>
          <a:xfrm>
            <a:off x="357158" y="0"/>
            <a:ext cx="8501122" cy="1071546"/>
          </a:xfrm>
          <a:prstGeom prst="rect">
            <a:avLst/>
          </a:prstGeom>
        </p:spPr>
        <p:txBody>
          <a:bodyPr vert="horz" lIns="91440" tIns="45720" rIns="91440" bIns="45720" rtlCol="0" anchor="ctr">
            <a:normAutofit/>
          </a:bodyPr>
          <a:lstStyle/>
          <a:p>
            <a:pPr algn="ctr">
              <a:spcBef>
                <a:spcPct val="0"/>
              </a:spcBef>
            </a:pPr>
            <a:r>
              <a:rPr lang="en-US" sz="2000" b="1" dirty="0" smtClean="0">
                <a:solidFill>
                  <a:prstClr val="white"/>
                </a:solidFill>
                <a:latin typeface="Flama Bold"/>
                <a:ea typeface="ＭＳ Ｐゴシック" pitchFamily="34" charset="-128"/>
                <a:cs typeface="Times New Roman" pitchFamily="18" charset="0"/>
              </a:rPr>
              <a:t>APARICIONES EN PRENSA</a:t>
            </a:r>
          </a:p>
          <a:p>
            <a:pPr algn="ctr">
              <a:spcBef>
                <a:spcPct val="0"/>
              </a:spcBef>
            </a:pPr>
            <a:r>
              <a:rPr lang="en-US" sz="2000" b="1" dirty="0" smtClean="0">
                <a:solidFill>
                  <a:prstClr val="white"/>
                </a:solidFill>
                <a:latin typeface="Flama Bold"/>
                <a:ea typeface="ＭＳ Ｐゴシック" pitchFamily="34" charset="-128"/>
                <a:cs typeface="Times New Roman" pitchFamily="18" charset="0"/>
              </a:rPr>
              <a:t> EVENTOS </a:t>
            </a:r>
          </a:p>
          <a:p>
            <a:pPr algn="ctr">
              <a:spcBef>
                <a:spcPct val="0"/>
              </a:spcBef>
            </a:pPr>
            <a:r>
              <a:rPr lang="en-US" sz="2000" b="1" dirty="0" smtClean="0">
                <a:solidFill>
                  <a:prstClr val="white"/>
                </a:solidFill>
                <a:latin typeface="Flama Bold"/>
                <a:ea typeface="ＭＳ Ｐゴシック" pitchFamily="34" charset="-128"/>
                <a:cs typeface="Times New Roman" pitchFamily="18" charset="0"/>
              </a:rPr>
              <a:t>RED PACTO GLOBAL CHILE </a:t>
            </a:r>
          </a:p>
        </p:txBody>
      </p:sp>
      <p:pic>
        <p:nvPicPr>
          <p:cNvPr id="2"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1381110"/>
            <a:ext cx="3096344" cy="5476890"/>
          </a:xfrm>
          <a:prstGeom prst="rect">
            <a:avLst/>
          </a:prstGeom>
        </p:spPr>
      </p:pic>
      <p:sp>
        <p:nvSpPr>
          <p:cNvPr id="11" name="CuadroTexto 10"/>
          <p:cNvSpPr txBox="1"/>
          <p:nvPr/>
        </p:nvSpPr>
        <p:spPr>
          <a:xfrm>
            <a:off x="6948264" y="1790936"/>
            <a:ext cx="2393456" cy="1323439"/>
          </a:xfrm>
          <a:prstGeom prst="rect">
            <a:avLst/>
          </a:prstGeom>
          <a:noFill/>
        </p:spPr>
        <p:txBody>
          <a:bodyPr wrap="square" rtlCol="0">
            <a:spAutoFit/>
          </a:bodyPr>
          <a:lstStyle/>
          <a:p>
            <a:endParaRPr lang="es-CL" sz="1000" b="1" dirty="0" smtClean="0">
              <a:latin typeface="Arial" panose="020B0604020202020204" pitchFamily="34" charset="0"/>
              <a:cs typeface="Arial" panose="020B0604020202020204" pitchFamily="34" charset="0"/>
            </a:endParaRPr>
          </a:p>
          <a:p>
            <a:pPr algn="just"/>
            <a:r>
              <a:rPr lang="es-CL" sz="1000" b="1" dirty="0" smtClean="0">
                <a:latin typeface="Arial" panose="020B0604020202020204" pitchFamily="34" charset="0"/>
                <a:cs typeface="Arial" panose="020B0604020202020204" pitchFamily="34" charset="0"/>
              </a:rPr>
              <a:t>Medio: </a:t>
            </a:r>
            <a:r>
              <a:rPr lang="es-CL" sz="1000" dirty="0" smtClean="0">
                <a:latin typeface="Arial" panose="020B0604020202020204" pitchFamily="34" charset="0"/>
                <a:cs typeface="Arial" panose="020B0604020202020204" pitchFamily="34" charset="0"/>
              </a:rPr>
              <a:t>El Pulso / Aviso</a:t>
            </a:r>
          </a:p>
          <a:p>
            <a:pPr algn="just"/>
            <a:endParaRPr lang="es-CL" sz="1000" dirty="0" smtClean="0">
              <a:latin typeface="Arial" panose="020B0604020202020204" pitchFamily="34" charset="0"/>
              <a:cs typeface="Arial" panose="020B0604020202020204" pitchFamily="34" charset="0"/>
            </a:endParaRPr>
          </a:p>
          <a:p>
            <a:pPr algn="just"/>
            <a:r>
              <a:rPr lang="es-CL" sz="1000" b="1" dirty="0" smtClean="0">
                <a:latin typeface="Arial" panose="020B0604020202020204" pitchFamily="34" charset="0"/>
                <a:cs typeface="Arial" panose="020B0604020202020204" pitchFamily="34" charset="0"/>
              </a:rPr>
              <a:t>Fecha: </a:t>
            </a:r>
            <a:r>
              <a:rPr lang="es-CL" sz="1000" dirty="0" smtClean="0">
                <a:latin typeface="Arial" panose="020B0604020202020204" pitchFamily="34" charset="0"/>
                <a:cs typeface="Arial" panose="020B0604020202020204" pitchFamily="34" charset="0"/>
              </a:rPr>
              <a:t>12 de junio 2015</a:t>
            </a:r>
          </a:p>
          <a:p>
            <a:pPr algn="just"/>
            <a:endParaRPr lang="es-CL" sz="1000" dirty="0">
              <a:latin typeface="Arial" panose="020B0604020202020204" pitchFamily="34" charset="0"/>
              <a:cs typeface="Arial" panose="020B0604020202020204" pitchFamily="34" charset="0"/>
            </a:endParaRPr>
          </a:p>
          <a:p>
            <a:pPr algn="just"/>
            <a:r>
              <a:rPr lang="es-CL" sz="1000" b="1" dirty="0" smtClean="0">
                <a:latin typeface="Arial" panose="020B0604020202020204" pitchFamily="34" charset="0"/>
                <a:cs typeface="Arial" panose="020B0604020202020204" pitchFamily="34" charset="0"/>
              </a:rPr>
              <a:t>Valorización: </a:t>
            </a:r>
            <a:r>
              <a:rPr lang="es-CL" sz="1000" dirty="0" smtClean="0">
                <a:latin typeface="Arial" panose="020B0604020202020204" pitchFamily="34" charset="0"/>
                <a:cs typeface="Arial" panose="020B0604020202020204" pitchFamily="34" charset="0"/>
              </a:rPr>
              <a:t>$</a:t>
            </a:r>
            <a:r>
              <a:rPr lang="es-CL" sz="1000" dirty="0">
                <a:latin typeface="Arial"/>
                <a:ea typeface="Calibri"/>
                <a:cs typeface="Times New Roman"/>
              </a:rPr>
              <a:t>$2.349.600</a:t>
            </a:r>
            <a:r>
              <a:rPr lang="es-CL" sz="1000" dirty="0" smtClean="0">
                <a:latin typeface="Arial"/>
                <a:ea typeface="Calibri"/>
                <a:cs typeface="Times New Roman"/>
              </a:rPr>
              <a:t>.-</a:t>
            </a:r>
            <a:r>
              <a:rPr lang="es-ES" sz="1000" dirty="0" smtClean="0">
                <a:ea typeface="Calibri"/>
                <a:cs typeface="Times New Roman"/>
              </a:rPr>
              <a:t> </a:t>
            </a:r>
            <a:r>
              <a:rPr lang="es-CL" sz="1000" dirty="0" smtClean="0">
                <a:latin typeface="Arial" panose="020B0604020202020204" pitchFamily="34" charset="0"/>
                <a:cs typeface="Arial" panose="020B0604020202020204" pitchFamily="34" charset="0"/>
              </a:rPr>
              <a:t>+ I.V.A</a:t>
            </a:r>
          </a:p>
          <a:p>
            <a:endParaRPr lang="es-CL" sz="1000" dirty="0">
              <a:latin typeface="Arial" panose="020B0604020202020204" pitchFamily="34" charset="0"/>
              <a:cs typeface="Arial" panose="020B0604020202020204" pitchFamily="34" charset="0"/>
            </a:endParaRPr>
          </a:p>
          <a:p>
            <a:endParaRPr lang="es-CL" sz="1000" dirty="0">
              <a:latin typeface="Arial" panose="020B0604020202020204" pitchFamily="34" charset="0"/>
              <a:cs typeface="Arial" panose="020B0604020202020204" pitchFamily="34" charset="0"/>
            </a:endParaRPr>
          </a:p>
        </p:txBody>
      </p:sp>
      <p:pic>
        <p:nvPicPr>
          <p:cNvPr id="3" name="Imagen 2"/>
          <p:cNvPicPr>
            <a:picLocks noChangeAspect="1"/>
          </p:cNvPicPr>
          <p:nvPr/>
        </p:nvPicPr>
        <p:blipFill>
          <a:blip r:embed="rId5"/>
          <a:stretch>
            <a:fillRect/>
          </a:stretch>
        </p:blipFill>
        <p:spPr>
          <a:xfrm>
            <a:off x="3419872" y="2452656"/>
            <a:ext cx="3128264" cy="3496624"/>
          </a:xfrm>
          <a:prstGeom prst="rect">
            <a:avLst/>
          </a:prstGeom>
        </p:spPr>
      </p:pic>
      <p:cxnSp>
        <p:nvCxnSpPr>
          <p:cNvPr id="5" name="Conector recto de flecha 4"/>
          <p:cNvCxnSpPr/>
          <p:nvPr/>
        </p:nvCxnSpPr>
        <p:spPr>
          <a:xfrm flipH="1">
            <a:off x="6637333" y="3016842"/>
            <a:ext cx="1332576" cy="1725912"/>
          </a:xfrm>
          <a:prstGeom prst="straightConnector1">
            <a:avLst/>
          </a:prstGeom>
          <a:ln>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826592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0"/>
            <a:ext cx="9144000" cy="1142984"/>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cstate="print"/>
          <a:srcRect/>
          <a:stretch>
            <a:fillRect/>
          </a:stretch>
        </p:blipFill>
        <p:spPr bwMode="auto">
          <a:xfrm>
            <a:off x="0" y="1142984"/>
            <a:ext cx="9144000" cy="166688"/>
          </a:xfrm>
          <a:prstGeom prst="rect">
            <a:avLst/>
          </a:prstGeom>
          <a:noFill/>
          <a:ln w="9525">
            <a:noFill/>
            <a:miter lim="800000"/>
            <a:headEnd/>
            <a:tailEnd/>
          </a:ln>
          <a:effectLst/>
        </p:spPr>
      </p:pic>
      <p:sp>
        <p:nvSpPr>
          <p:cNvPr id="8" name="7 CuadroTexto"/>
          <p:cNvSpPr txBox="1"/>
          <p:nvPr/>
        </p:nvSpPr>
        <p:spPr>
          <a:xfrm>
            <a:off x="928662" y="3143248"/>
            <a:ext cx="3286148" cy="430887"/>
          </a:xfrm>
          <a:prstGeom prst="rect">
            <a:avLst/>
          </a:prstGeom>
          <a:noFill/>
        </p:spPr>
        <p:txBody>
          <a:bodyPr wrap="square" rtlCol="0">
            <a:spAutoFit/>
          </a:bodyPr>
          <a:lstStyle/>
          <a:p>
            <a:r>
              <a:rPr lang="es-ES" sz="2200" dirty="0" smtClean="0">
                <a:solidFill>
                  <a:prstClr val="white"/>
                </a:solidFill>
                <a:latin typeface="Arial" pitchFamily="34" charset="0"/>
                <a:cs typeface="Arial" pitchFamily="34" charset="0"/>
              </a:rPr>
              <a:t>Marzo 2013</a:t>
            </a:r>
            <a:endParaRPr lang="es-ES" sz="2200" dirty="0">
              <a:solidFill>
                <a:prstClr val="white"/>
              </a:solidFill>
              <a:latin typeface="Arial" pitchFamily="34" charset="0"/>
              <a:cs typeface="Arial" pitchFamily="34" charset="0"/>
            </a:endParaRPr>
          </a:p>
        </p:txBody>
      </p:sp>
      <p:sp>
        <p:nvSpPr>
          <p:cNvPr id="10" name="Title 1"/>
          <p:cNvSpPr txBox="1">
            <a:spLocks/>
          </p:cNvSpPr>
          <p:nvPr/>
        </p:nvSpPr>
        <p:spPr>
          <a:xfrm>
            <a:off x="357158" y="0"/>
            <a:ext cx="8501122" cy="1071546"/>
          </a:xfrm>
          <a:prstGeom prst="rect">
            <a:avLst/>
          </a:prstGeom>
        </p:spPr>
        <p:txBody>
          <a:bodyPr vert="horz" lIns="91440" tIns="45720" rIns="91440" bIns="45720" rtlCol="0" anchor="ctr">
            <a:normAutofit/>
          </a:bodyPr>
          <a:lstStyle/>
          <a:p>
            <a:pPr algn="ctr">
              <a:spcBef>
                <a:spcPct val="0"/>
              </a:spcBef>
            </a:pPr>
            <a:r>
              <a:rPr lang="en-US" sz="2000" b="1" dirty="0" smtClean="0">
                <a:solidFill>
                  <a:prstClr val="white"/>
                </a:solidFill>
                <a:latin typeface="Flama Bold"/>
                <a:ea typeface="ＭＳ Ｐゴシック" pitchFamily="34" charset="-128"/>
                <a:cs typeface="Times New Roman" pitchFamily="18" charset="0"/>
              </a:rPr>
              <a:t>APARICIONES EN PRENSA</a:t>
            </a:r>
          </a:p>
          <a:p>
            <a:pPr algn="ctr">
              <a:spcBef>
                <a:spcPct val="0"/>
              </a:spcBef>
            </a:pPr>
            <a:r>
              <a:rPr lang="en-US" sz="2000" b="1" dirty="0" smtClean="0">
                <a:solidFill>
                  <a:prstClr val="white"/>
                </a:solidFill>
                <a:latin typeface="Flama Bold"/>
                <a:ea typeface="ＭＳ Ｐゴシック" pitchFamily="34" charset="-128"/>
                <a:cs typeface="Times New Roman" pitchFamily="18" charset="0"/>
              </a:rPr>
              <a:t> EVENTOS </a:t>
            </a:r>
          </a:p>
          <a:p>
            <a:pPr algn="ctr">
              <a:spcBef>
                <a:spcPct val="0"/>
              </a:spcBef>
            </a:pPr>
            <a:r>
              <a:rPr lang="en-US" sz="2000" b="1" dirty="0" smtClean="0">
                <a:solidFill>
                  <a:prstClr val="white"/>
                </a:solidFill>
                <a:latin typeface="Flama Bold"/>
                <a:ea typeface="ＭＳ Ｐゴシック" pitchFamily="34" charset="-128"/>
                <a:cs typeface="Times New Roman" pitchFamily="18" charset="0"/>
              </a:rPr>
              <a:t>RED PACTO GLOBAL CHILE </a:t>
            </a:r>
          </a:p>
        </p:txBody>
      </p:sp>
      <p:pic>
        <p:nvPicPr>
          <p:cNvPr id="2"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016" y="1332841"/>
            <a:ext cx="3131840" cy="5525159"/>
          </a:xfrm>
          <a:prstGeom prst="rect">
            <a:avLst/>
          </a:prstGeom>
        </p:spPr>
      </p:pic>
      <p:sp>
        <p:nvSpPr>
          <p:cNvPr id="12" name="CuadroTexto 11"/>
          <p:cNvSpPr txBox="1"/>
          <p:nvPr/>
        </p:nvSpPr>
        <p:spPr>
          <a:xfrm>
            <a:off x="6660232" y="1624248"/>
            <a:ext cx="2952328" cy="1323439"/>
          </a:xfrm>
          <a:prstGeom prst="rect">
            <a:avLst/>
          </a:prstGeom>
          <a:noFill/>
        </p:spPr>
        <p:txBody>
          <a:bodyPr wrap="square" rtlCol="0">
            <a:spAutoFit/>
          </a:bodyPr>
          <a:lstStyle/>
          <a:p>
            <a:endParaRPr lang="es-CL" sz="1000" b="1" dirty="0" smtClean="0">
              <a:latin typeface="Arial" panose="020B0604020202020204" pitchFamily="34" charset="0"/>
              <a:cs typeface="Arial" panose="020B0604020202020204" pitchFamily="34" charset="0"/>
            </a:endParaRPr>
          </a:p>
          <a:p>
            <a:r>
              <a:rPr lang="es-CL" sz="1000" b="1" dirty="0" smtClean="0">
                <a:latin typeface="Arial" panose="020B0604020202020204" pitchFamily="34" charset="0"/>
                <a:cs typeface="Arial" panose="020B0604020202020204" pitchFamily="34" charset="0"/>
              </a:rPr>
              <a:t>Medio: </a:t>
            </a:r>
            <a:r>
              <a:rPr lang="es-CL" sz="1000" dirty="0" smtClean="0">
                <a:latin typeface="Arial" panose="020B0604020202020204" pitchFamily="34" charset="0"/>
                <a:cs typeface="Arial" panose="020B0604020202020204" pitchFamily="34" charset="0"/>
              </a:rPr>
              <a:t>El Pulso / Aviso</a:t>
            </a:r>
          </a:p>
          <a:p>
            <a:endParaRPr lang="es-CL" sz="1000" dirty="0" smtClean="0">
              <a:latin typeface="Arial" panose="020B0604020202020204" pitchFamily="34" charset="0"/>
              <a:cs typeface="Arial" panose="020B0604020202020204" pitchFamily="34" charset="0"/>
            </a:endParaRPr>
          </a:p>
          <a:p>
            <a:r>
              <a:rPr lang="es-CL" sz="1000" b="1" dirty="0" smtClean="0">
                <a:latin typeface="Arial" panose="020B0604020202020204" pitchFamily="34" charset="0"/>
                <a:cs typeface="Arial" panose="020B0604020202020204" pitchFamily="34" charset="0"/>
              </a:rPr>
              <a:t>Fecha: </a:t>
            </a:r>
            <a:r>
              <a:rPr lang="es-CL" sz="1000" dirty="0" smtClean="0">
                <a:latin typeface="Arial" panose="020B0604020202020204" pitchFamily="34" charset="0"/>
                <a:cs typeface="Arial" panose="020B0604020202020204" pitchFamily="34" charset="0"/>
              </a:rPr>
              <a:t>20 de julio 2015</a:t>
            </a:r>
          </a:p>
          <a:p>
            <a:endParaRPr lang="es-CL" sz="1000" dirty="0">
              <a:latin typeface="Arial" panose="020B0604020202020204" pitchFamily="34" charset="0"/>
              <a:cs typeface="Arial" panose="020B0604020202020204" pitchFamily="34" charset="0"/>
            </a:endParaRPr>
          </a:p>
          <a:p>
            <a:r>
              <a:rPr lang="es-CL" sz="1000" b="1" dirty="0" smtClean="0">
                <a:latin typeface="Arial" panose="020B0604020202020204" pitchFamily="34" charset="0"/>
                <a:cs typeface="Arial" panose="020B0604020202020204" pitchFamily="34" charset="0"/>
              </a:rPr>
              <a:t>Valorización: </a:t>
            </a:r>
            <a:r>
              <a:rPr lang="es-CL" sz="1000" dirty="0" smtClean="0">
                <a:latin typeface="Arial" panose="020B0604020202020204" pitchFamily="34" charset="0"/>
                <a:cs typeface="Arial" panose="020B0604020202020204" pitchFamily="34" charset="0"/>
              </a:rPr>
              <a:t>$-</a:t>
            </a:r>
            <a:r>
              <a:rPr lang="es-CL" sz="1000" dirty="0">
                <a:latin typeface="Arial"/>
                <a:ea typeface="Calibri"/>
                <a:cs typeface="Times New Roman"/>
              </a:rPr>
              <a:t>$2.349.600</a:t>
            </a:r>
            <a:r>
              <a:rPr lang="es-CL" sz="1000" dirty="0" smtClean="0">
                <a:latin typeface="Arial"/>
                <a:ea typeface="Calibri"/>
                <a:cs typeface="Times New Roman"/>
              </a:rPr>
              <a:t>.-</a:t>
            </a:r>
            <a:r>
              <a:rPr lang="es-ES" sz="1000" dirty="0" smtClean="0">
                <a:ea typeface="Calibri"/>
                <a:cs typeface="Times New Roman"/>
              </a:rPr>
              <a:t> </a:t>
            </a:r>
            <a:r>
              <a:rPr lang="es-CL" sz="1000" dirty="0" smtClean="0">
                <a:latin typeface="Arial" panose="020B0604020202020204" pitchFamily="34" charset="0"/>
                <a:cs typeface="Arial" panose="020B0604020202020204" pitchFamily="34" charset="0"/>
              </a:rPr>
              <a:t>+ I.V.A</a:t>
            </a:r>
          </a:p>
          <a:p>
            <a:endParaRPr lang="es-CL" sz="1000" dirty="0">
              <a:latin typeface="Arial" panose="020B0604020202020204" pitchFamily="34" charset="0"/>
              <a:cs typeface="Arial" panose="020B0604020202020204" pitchFamily="34" charset="0"/>
            </a:endParaRPr>
          </a:p>
          <a:p>
            <a:endParaRPr lang="es-CL" sz="1000" dirty="0">
              <a:latin typeface="Arial" panose="020B0604020202020204" pitchFamily="34" charset="0"/>
              <a:cs typeface="Arial" panose="020B0604020202020204" pitchFamily="34" charset="0"/>
            </a:endParaRPr>
          </a:p>
        </p:txBody>
      </p:sp>
      <p:pic>
        <p:nvPicPr>
          <p:cNvPr id="3" name="Imagen 2"/>
          <p:cNvPicPr>
            <a:picLocks noChangeAspect="1"/>
          </p:cNvPicPr>
          <p:nvPr/>
        </p:nvPicPr>
        <p:blipFill>
          <a:blip r:embed="rId5"/>
          <a:stretch>
            <a:fillRect/>
          </a:stretch>
        </p:blipFill>
        <p:spPr>
          <a:xfrm>
            <a:off x="3491880" y="2452656"/>
            <a:ext cx="2670491" cy="3843510"/>
          </a:xfrm>
          <a:prstGeom prst="rect">
            <a:avLst/>
          </a:prstGeom>
        </p:spPr>
      </p:pic>
      <p:cxnSp>
        <p:nvCxnSpPr>
          <p:cNvPr id="13" name="Conector recto de flecha 12"/>
          <p:cNvCxnSpPr/>
          <p:nvPr/>
        </p:nvCxnSpPr>
        <p:spPr>
          <a:xfrm flipH="1">
            <a:off x="6378395" y="2780928"/>
            <a:ext cx="1433965" cy="2088232"/>
          </a:xfrm>
          <a:prstGeom prst="straightConnector1">
            <a:avLst/>
          </a:prstGeom>
          <a:ln>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815419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0"/>
            <a:ext cx="9144000" cy="1142984"/>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cstate="print"/>
          <a:srcRect/>
          <a:stretch>
            <a:fillRect/>
          </a:stretch>
        </p:blipFill>
        <p:spPr bwMode="auto">
          <a:xfrm>
            <a:off x="0" y="1142984"/>
            <a:ext cx="9144000" cy="166688"/>
          </a:xfrm>
          <a:prstGeom prst="rect">
            <a:avLst/>
          </a:prstGeom>
          <a:noFill/>
          <a:ln w="9525">
            <a:noFill/>
            <a:miter lim="800000"/>
            <a:headEnd/>
            <a:tailEnd/>
          </a:ln>
          <a:effectLst/>
        </p:spPr>
      </p:pic>
      <p:sp>
        <p:nvSpPr>
          <p:cNvPr id="10" name="Title 1"/>
          <p:cNvSpPr txBox="1">
            <a:spLocks/>
          </p:cNvSpPr>
          <p:nvPr/>
        </p:nvSpPr>
        <p:spPr>
          <a:xfrm>
            <a:off x="357158" y="0"/>
            <a:ext cx="8501122" cy="1071546"/>
          </a:xfrm>
          <a:prstGeom prst="rect">
            <a:avLst/>
          </a:prstGeom>
        </p:spPr>
        <p:txBody>
          <a:bodyPr vert="horz" lIns="91440" tIns="45720" rIns="91440" bIns="45720" rtlCol="0" anchor="ctr">
            <a:normAutofit/>
          </a:bodyPr>
          <a:lstStyle/>
          <a:p>
            <a:pPr algn="ctr">
              <a:spcBef>
                <a:spcPct val="0"/>
              </a:spcBef>
            </a:pPr>
            <a:r>
              <a:rPr lang="en-US" sz="2000" b="1" dirty="0" smtClean="0">
                <a:solidFill>
                  <a:prstClr val="white"/>
                </a:solidFill>
                <a:latin typeface="Flama Bold"/>
                <a:ea typeface="ＭＳ Ｐゴシック" pitchFamily="34" charset="-128"/>
                <a:cs typeface="Times New Roman" pitchFamily="18" charset="0"/>
              </a:rPr>
              <a:t>APARICIONES EN PRENSA</a:t>
            </a:r>
          </a:p>
          <a:p>
            <a:pPr algn="ctr">
              <a:spcBef>
                <a:spcPct val="0"/>
              </a:spcBef>
            </a:pPr>
            <a:r>
              <a:rPr lang="en-US" sz="2000" b="1" dirty="0" smtClean="0">
                <a:solidFill>
                  <a:prstClr val="white"/>
                </a:solidFill>
                <a:latin typeface="Flama Bold"/>
                <a:ea typeface="ＭＳ Ｐゴシック" pitchFamily="34" charset="-128"/>
                <a:cs typeface="Times New Roman" pitchFamily="18" charset="0"/>
              </a:rPr>
              <a:t> EVENTOS </a:t>
            </a:r>
          </a:p>
          <a:p>
            <a:pPr algn="ctr">
              <a:spcBef>
                <a:spcPct val="0"/>
              </a:spcBef>
            </a:pPr>
            <a:r>
              <a:rPr lang="en-US" sz="2000" b="1" dirty="0" smtClean="0">
                <a:solidFill>
                  <a:prstClr val="white"/>
                </a:solidFill>
                <a:latin typeface="Flama Bold"/>
                <a:ea typeface="ＭＳ Ｐゴシック" pitchFamily="34" charset="-128"/>
                <a:cs typeface="Times New Roman" pitchFamily="18" charset="0"/>
              </a:rPr>
              <a:t>RED PACTO GLOBAL CHILE </a:t>
            </a:r>
          </a:p>
        </p:txBody>
      </p:sp>
      <p:sp>
        <p:nvSpPr>
          <p:cNvPr id="9" name="CuadroTexto 8"/>
          <p:cNvSpPr txBox="1"/>
          <p:nvPr/>
        </p:nvSpPr>
        <p:spPr>
          <a:xfrm>
            <a:off x="6835119" y="1606212"/>
            <a:ext cx="2179503" cy="1477328"/>
          </a:xfrm>
          <a:prstGeom prst="rect">
            <a:avLst/>
          </a:prstGeom>
          <a:noFill/>
        </p:spPr>
        <p:txBody>
          <a:bodyPr wrap="square" rtlCol="0">
            <a:spAutoFit/>
          </a:bodyPr>
          <a:lstStyle/>
          <a:p>
            <a:endParaRPr lang="es-CL" sz="1000" b="1" dirty="0" smtClean="0">
              <a:latin typeface="Arial" panose="020B0604020202020204" pitchFamily="34" charset="0"/>
              <a:cs typeface="Arial" panose="020B0604020202020204" pitchFamily="34" charset="0"/>
            </a:endParaRPr>
          </a:p>
          <a:p>
            <a:r>
              <a:rPr lang="es-CL" sz="1000" b="1" dirty="0" smtClean="0">
                <a:latin typeface="Arial" panose="020B0604020202020204" pitchFamily="34" charset="0"/>
                <a:cs typeface="Arial" panose="020B0604020202020204" pitchFamily="34" charset="0"/>
              </a:rPr>
              <a:t>Medio: </a:t>
            </a:r>
            <a:r>
              <a:rPr lang="es-CL" sz="1000" dirty="0" smtClean="0">
                <a:latin typeface="Arial" panose="020B0604020202020204" pitchFamily="34" charset="0"/>
                <a:cs typeface="Arial" panose="020B0604020202020204" pitchFamily="34" charset="0"/>
              </a:rPr>
              <a:t>Mercurio Valparaíso / Agenda</a:t>
            </a:r>
          </a:p>
          <a:p>
            <a:endParaRPr lang="es-CL" sz="1000" dirty="0" smtClean="0">
              <a:latin typeface="Arial" panose="020B0604020202020204" pitchFamily="34" charset="0"/>
              <a:cs typeface="Arial" panose="020B0604020202020204" pitchFamily="34" charset="0"/>
            </a:endParaRPr>
          </a:p>
          <a:p>
            <a:r>
              <a:rPr lang="es-CL" sz="1000" b="1" dirty="0" smtClean="0">
                <a:latin typeface="Arial" panose="020B0604020202020204" pitchFamily="34" charset="0"/>
                <a:cs typeface="Arial" panose="020B0604020202020204" pitchFamily="34" charset="0"/>
              </a:rPr>
              <a:t>Fecha: </a:t>
            </a:r>
            <a:r>
              <a:rPr lang="es-CL" sz="1000" dirty="0" smtClean="0">
                <a:latin typeface="Arial" panose="020B0604020202020204" pitchFamily="34" charset="0"/>
                <a:cs typeface="Arial" panose="020B0604020202020204" pitchFamily="34" charset="0"/>
              </a:rPr>
              <a:t>19 de octubre 2015</a:t>
            </a:r>
          </a:p>
          <a:p>
            <a:endParaRPr lang="es-CL" sz="1000" dirty="0">
              <a:latin typeface="Arial" panose="020B0604020202020204" pitchFamily="34" charset="0"/>
              <a:cs typeface="Arial" panose="020B0604020202020204" pitchFamily="34" charset="0"/>
            </a:endParaRPr>
          </a:p>
          <a:p>
            <a:r>
              <a:rPr lang="es-CL" sz="1000" b="1" dirty="0" smtClean="0">
                <a:latin typeface="Arial" panose="020B0604020202020204" pitchFamily="34" charset="0"/>
                <a:cs typeface="Arial" panose="020B0604020202020204" pitchFamily="34" charset="0"/>
              </a:rPr>
              <a:t>Valorización: </a:t>
            </a:r>
            <a:r>
              <a:rPr lang="es-CL" sz="1000" dirty="0" smtClean="0">
                <a:latin typeface="Arial" panose="020B0604020202020204" pitchFamily="34" charset="0"/>
                <a:cs typeface="Arial" panose="020B0604020202020204" pitchFamily="34" charset="0"/>
              </a:rPr>
              <a:t>$200.000.- + I.V.A</a:t>
            </a:r>
          </a:p>
          <a:p>
            <a:endParaRPr lang="es-CL" sz="1000" dirty="0">
              <a:latin typeface="Arial" panose="020B0604020202020204" pitchFamily="34" charset="0"/>
              <a:cs typeface="Arial" panose="020B0604020202020204" pitchFamily="34" charset="0"/>
            </a:endParaRPr>
          </a:p>
          <a:p>
            <a:endParaRPr lang="es-CL" sz="1000" dirty="0">
              <a:latin typeface="Arial" panose="020B0604020202020204" pitchFamily="34" charset="0"/>
              <a:cs typeface="Arial" panose="020B0604020202020204" pitchFamily="34" charset="0"/>
            </a:endParaRPr>
          </a:p>
        </p:txBody>
      </p:sp>
      <p:cxnSp>
        <p:nvCxnSpPr>
          <p:cNvPr id="11" name="Conector recto de flecha 10"/>
          <p:cNvCxnSpPr/>
          <p:nvPr/>
        </p:nvCxnSpPr>
        <p:spPr>
          <a:xfrm flipH="1">
            <a:off x="7092281" y="3083540"/>
            <a:ext cx="1080119" cy="1425580"/>
          </a:xfrm>
          <a:prstGeom prst="straightConnector1">
            <a:avLst/>
          </a:prstGeom>
          <a:ln>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2" name="Imagen 1"/>
          <p:cNvPicPr>
            <a:picLocks noChangeAspect="1"/>
          </p:cNvPicPr>
          <p:nvPr/>
        </p:nvPicPr>
        <p:blipFill>
          <a:blip r:embed="rId4"/>
          <a:stretch>
            <a:fillRect/>
          </a:stretch>
        </p:blipFill>
        <p:spPr>
          <a:xfrm>
            <a:off x="457707" y="1990919"/>
            <a:ext cx="1749609" cy="3959642"/>
          </a:xfrm>
          <a:prstGeom prst="rect">
            <a:avLst/>
          </a:prstGeom>
        </p:spPr>
      </p:pic>
      <p:pic>
        <p:nvPicPr>
          <p:cNvPr id="4" name="Imagen 3"/>
          <p:cNvPicPr>
            <a:picLocks noChangeAspect="1"/>
          </p:cNvPicPr>
          <p:nvPr/>
        </p:nvPicPr>
        <p:blipFill>
          <a:blip r:embed="rId5"/>
          <a:stretch>
            <a:fillRect/>
          </a:stretch>
        </p:blipFill>
        <p:spPr>
          <a:xfrm>
            <a:off x="4761986" y="2214530"/>
            <a:ext cx="2095971" cy="3777542"/>
          </a:xfrm>
          <a:prstGeom prst="rect">
            <a:avLst/>
          </a:prstGeom>
        </p:spPr>
      </p:pic>
      <p:sp>
        <p:nvSpPr>
          <p:cNvPr id="12" name="CuadroTexto 11"/>
          <p:cNvSpPr txBox="1"/>
          <p:nvPr/>
        </p:nvSpPr>
        <p:spPr>
          <a:xfrm>
            <a:off x="2392497" y="4812642"/>
            <a:ext cx="2179503" cy="1477328"/>
          </a:xfrm>
          <a:prstGeom prst="rect">
            <a:avLst/>
          </a:prstGeom>
          <a:noFill/>
        </p:spPr>
        <p:txBody>
          <a:bodyPr wrap="square" rtlCol="0">
            <a:spAutoFit/>
          </a:bodyPr>
          <a:lstStyle/>
          <a:p>
            <a:endParaRPr lang="es-CL" sz="1000" b="1" dirty="0" smtClean="0">
              <a:latin typeface="Arial" panose="020B0604020202020204" pitchFamily="34" charset="0"/>
              <a:cs typeface="Arial" panose="020B0604020202020204" pitchFamily="34" charset="0"/>
            </a:endParaRPr>
          </a:p>
          <a:p>
            <a:r>
              <a:rPr lang="es-CL" sz="1000" b="1" dirty="0" smtClean="0">
                <a:latin typeface="Arial" panose="020B0604020202020204" pitchFamily="34" charset="0"/>
                <a:cs typeface="Arial" panose="020B0604020202020204" pitchFamily="34" charset="0"/>
              </a:rPr>
              <a:t>Medio: </a:t>
            </a:r>
            <a:r>
              <a:rPr lang="es-CL" sz="1000" dirty="0" smtClean="0">
                <a:latin typeface="Arial" panose="020B0604020202020204" pitchFamily="34" charset="0"/>
                <a:cs typeface="Arial" panose="020B0604020202020204" pitchFamily="34" charset="0"/>
              </a:rPr>
              <a:t>Mercurio Valparaíso / Agenda</a:t>
            </a:r>
          </a:p>
          <a:p>
            <a:endParaRPr lang="es-CL" sz="1000" dirty="0" smtClean="0">
              <a:latin typeface="Arial" panose="020B0604020202020204" pitchFamily="34" charset="0"/>
              <a:cs typeface="Arial" panose="020B0604020202020204" pitchFamily="34" charset="0"/>
            </a:endParaRPr>
          </a:p>
          <a:p>
            <a:r>
              <a:rPr lang="es-CL" sz="1000" b="1" dirty="0" smtClean="0">
                <a:latin typeface="Arial" panose="020B0604020202020204" pitchFamily="34" charset="0"/>
                <a:cs typeface="Arial" panose="020B0604020202020204" pitchFamily="34" charset="0"/>
              </a:rPr>
              <a:t>Fecha: </a:t>
            </a:r>
            <a:r>
              <a:rPr lang="es-CL" sz="1000" dirty="0" smtClean="0">
                <a:latin typeface="Arial" panose="020B0604020202020204" pitchFamily="34" charset="0"/>
                <a:cs typeface="Arial" panose="020B0604020202020204" pitchFamily="34" charset="0"/>
              </a:rPr>
              <a:t>19 de octubre 2015</a:t>
            </a:r>
          </a:p>
          <a:p>
            <a:endParaRPr lang="es-CL" sz="1000" dirty="0">
              <a:latin typeface="Arial" panose="020B0604020202020204" pitchFamily="34" charset="0"/>
              <a:cs typeface="Arial" panose="020B0604020202020204" pitchFamily="34" charset="0"/>
            </a:endParaRPr>
          </a:p>
          <a:p>
            <a:r>
              <a:rPr lang="es-CL" sz="1000" b="1" dirty="0" smtClean="0">
                <a:latin typeface="Arial" panose="020B0604020202020204" pitchFamily="34" charset="0"/>
                <a:cs typeface="Arial" panose="020B0604020202020204" pitchFamily="34" charset="0"/>
              </a:rPr>
              <a:t>Valorización: </a:t>
            </a:r>
            <a:r>
              <a:rPr lang="es-CL" sz="1000" dirty="0" smtClean="0">
                <a:latin typeface="Arial" panose="020B0604020202020204" pitchFamily="34" charset="0"/>
                <a:cs typeface="Arial" panose="020B0604020202020204" pitchFamily="34" charset="0"/>
              </a:rPr>
              <a:t>$200.000.- + I.V.A</a:t>
            </a:r>
          </a:p>
          <a:p>
            <a:endParaRPr lang="es-CL" sz="1000" dirty="0">
              <a:latin typeface="Arial" panose="020B0604020202020204" pitchFamily="34" charset="0"/>
              <a:cs typeface="Arial" panose="020B0604020202020204" pitchFamily="34" charset="0"/>
            </a:endParaRPr>
          </a:p>
          <a:p>
            <a:endParaRPr lang="es-CL" sz="1000" dirty="0">
              <a:latin typeface="Arial" panose="020B0604020202020204" pitchFamily="34" charset="0"/>
              <a:cs typeface="Arial" panose="020B0604020202020204" pitchFamily="34" charset="0"/>
            </a:endParaRPr>
          </a:p>
        </p:txBody>
      </p:sp>
      <p:cxnSp>
        <p:nvCxnSpPr>
          <p:cNvPr id="13" name="Conector recto de flecha 12"/>
          <p:cNvCxnSpPr/>
          <p:nvPr/>
        </p:nvCxnSpPr>
        <p:spPr>
          <a:xfrm flipH="1" flipV="1">
            <a:off x="2289161" y="3128839"/>
            <a:ext cx="1523639" cy="1683803"/>
          </a:xfrm>
          <a:prstGeom prst="straightConnector1">
            <a:avLst/>
          </a:prstGeom>
          <a:ln>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927441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0"/>
            <a:ext cx="9144000" cy="1142984"/>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cstate="print"/>
          <a:srcRect/>
          <a:stretch>
            <a:fillRect/>
          </a:stretch>
        </p:blipFill>
        <p:spPr bwMode="auto">
          <a:xfrm>
            <a:off x="0" y="1142984"/>
            <a:ext cx="9144000" cy="166688"/>
          </a:xfrm>
          <a:prstGeom prst="rect">
            <a:avLst/>
          </a:prstGeom>
          <a:noFill/>
          <a:ln w="9525">
            <a:noFill/>
            <a:miter lim="800000"/>
            <a:headEnd/>
            <a:tailEnd/>
          </a:ln>
          <a:effectLst/>
        </p:spPr>
      </p:pic>
      <p:sp>
        <p:nvSpPr>
          <p:cNvPr id="9" name="Title 1"/>
          <p:cNvSpPr txBox="1">
            <a:spLocks/>
          </p:cNvSpPr>
          <p:nvPr/>
        </p:nvSpPr>
        <p:spPr>
          <a:xfrm>
            <a:off x="428596" y="0"/>
            <a:ext cx="8286808" cy="1000132"/>
          </a:xfrm>
          <a:prstGeom prst="rect">
            <a:avLst/>
          </a:prstGeom>
        </p:spPr>
        <p:txBody>
          <a:bodyPr vert="horz" lIns="91440" tIns="45720" rIns="91440" bIns="45720" rtlCol="0" anchor="ctr">
            <a:normAutofit lnSpcReduction="10000"/>
          </a:bodyPr>
          <a:lstStyle/>
          <a:p>
            <a:pPr algn="ctr">
              <a:spcBef>
                <a:spcPct val="0"/>
              </a:spcBef>
            </a:pPr>
            <a:r>
              <a:rPr lang="en-US" sz="2000" b="1" dirty="0" smtClean="0">
                <a:solidFill>
                  <a:prstClr val="white"/>
                </a:solidFill>
                <a:latin typeface="Flama Bold"/>
                <a:ea typeface="ＭＳ Ｐゴシック" pitchFamily="34" charset="-128"/>
                <a:cs typeface="Times New Roman" pitchFamily="18" charset="0"/>
              </a:rPr>
              <a:t>APARICIONES EN PRENSA</a:t>
            </a:r>
          </a:p>
          <a:p>
            <a:pPr algn="ctr">
              <a:spcBef>
                <a:spcPct val="0"/>
              </a:spcBef>
            </a:pPr>
            <a:r>
              <a:rPr lang="en-US" sz="2000" b="1" dirty="0" smtClean="0">
                <a:solidFill>
                  <a:prstClr val="white"/>
                </a:solidFill>
                <a:latin typeface="Flama Bold"/>
                <a:ea typeface="ＭＳ Ｐゴシック" pitchFamily="34" charset="-128"/>
                <a:cs typeface="Times New Roman" pitchFamily="18" charset="0"/>
              </a:rPr>
              <a:t> EVENTOS </a:t>
            </a:r>
          </a:p>
          <a:p>
            <a:pPr algn="ctr">
              <a:spcBef>
                <a:spcPct val="0"/>
              </a:spcBef>
            </a:pPr>
            <a:r>
              <a:rPr lang="en-US" sz="2000" b="1" dirty="0" smtClean="0">
                <a:solidFill>
                  <a:prstClr val="white"/>
                </a:solidFill>
                <a:latin typeface="Flama Bold"/>
                <a:ea typeface="ＭＳ Ｐゴシック" pitchFamily="34" charset="-128"/>
                <a:cs typeface="Times New Roman" pitchFamily="18" charset="0"/>
              </a:rPr>
              <a:t>RED PACTO GLOBAL CHILE </a:t>
            </a:r>
          </a:p>
        </p:txBody>
      </p:sp>
      <p:pic>
        <p:nvPicPr>
          <p:cNvPr id="5122" name="Picture 2" descr="http://data.nexnews.cl/news/2015/11/05/ElMercurio-B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28" y="1310540"/>
            <a:ext cx="3563888" cy="5548328"/>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p:cNvPicPr>
            <a:picLocks noChangeAspect="1"/>
          </p:cNvPicPr>
          <p:nvPr/>
        </p:nvPicPr>
        <p:blipFill>
          <a:blip r:embed="rId5"/>
          <a:stretch>
            <a:fillRect/>
          </a:stretch>
        </p:blipFill>
        <p:spPr>
          <a:xfrm>
            <a:off x="4463978" y="2452656"/>
            <a:ext cx="1972247" cy="4001009"/>
          </a:xfrm>
          <a:prstGeom prst="rect">
            <a:avLst/>
          </a:prstGeom>
        </p:spPr>
      </p:pic>
      <p:cxnSp>
        <p:nvCxnSpPr>
          <p:cNvPr id="11" name="Conector recto de flecha 10"/>
          <p:cNvCxnSpPr/>
          <p:nvPr/>
        </p:nvCxnSpPr>
        <p:spPr>
          <a:xfrm flipH="1">
            <a:off x="6464163" y="2852936"/>
            <a:ext cx="1556164" cy="2244697"/>
          </a:xfrm>
          <a:prstGeom prst="straightConnector1">
            <a:avLst/>
          </a:prstGeom>
          <a:ln>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3" name="CuadroTexto 12"/>
          <p:cNvSpPr txBox="1"/>
          <p:nvPr/>
        </p:nvSpPr>
        <p:spPr>
          <a:xfrm>
            <a:off x="6814966" y="1673842"/>
            <a:ext cx="2179503" cy="1323439"/>
          </a:xfrm>
          <a:prstGeom prst="rect">
            <a:avLst/>
          </a:prstGeom>
          <a:noFill/>
        </p:spPr>
        <p:txBody>
          <a:bodyPr wrap="square" rtlCol="0">
            <a:spAutoFit/>
          </a:bodyPr>
          <a:lstStyle/>
          <a:p>
            <a:endParaRPr lang="es-CL" sz="1000" b="1" dirty="0" smtClean="0">
              <a:latin typeface="Arial" panose="020B0604020202020204" pitchFamily="34" charset="0"/>
              <a:cs typeface="Arial" panose="020B0604020202020204" pitchFamily="34" charset="0"/>
            </a:endParaRPr>
          </a:p>
          <a:p>
            <a:r>
              <a:rPr lang="es-CL" sz="1000" b="1" dirty="0" smtClean="0">
                <a:latin typeface="Arial" panose="020B0604020202020204" pitchFamily="34" charset="0"/>
                <a:cs typeface="Arial" panose="020B0604020202020204" pitchFamily="34" charset="0"/>
              </a:rPr>
              <a:t>Medio: </a:t>
            </a:r>
            <a:r>
              <a:rPr lang="es-CL" sz="1000" dirty="0" smtClean="0">
                <a:latin typeface="Arial" panose="020B0604020202020204" pitchFamily="34" charset="0"/>
                <a:cs typeface="Arial" panose="020B0604020202020204" pitchFamily="34" charset="0"/>
              </a:rPr>
              <a:t>El Mercurio / Cuerpo B</a:t>
            </a:r>
          </a:p>
          <a:p>
            <a:endParaRPr lang="es-CL" sz="1000" dirty="0" smtClean="0">
              <a:latin typeface="Arial" panose="020B0604020202020204" pitchFamily="34" charset="0"/>
              <a:cs typeface="Arial" panose="020B0604020202020204" pitchFamily="34" charset="0"/>
            </a:endParaRPr>
          </a:p>
          <a:p>
            <a:r>
              <a:rPr lang="es-CL" sz="1000" b="1" dirty="0" smtClean="0">
                <a:latin typeface="Arial" panose="020B0604020202020204" pitchFamily="34" charset="0"/>
                <a:cs typeface="Arial" panose="020B0604020202020204" pitchFamily="34" charset="0"/>
              </a:rPr>
              <a:t>Fecha: </a:t>
            </a:r>
            <a:r>
              <a:rPr lang="es-CL" sz="1000" dirty="0" smtClean="0">
                <a:latin typeface="Arial" panose="020B0604020202020204" pitchFamily="34" charset="0"/>
                <a:cs typeface="Arial" panose="020B0604020202020204" pitchFamily="34" charset="0"/>
              </a:rPr>
              <a:t>05 de noviembre 2015</a:t>
            </a:r>
          </a:p>
          <a:p>
            <a:endParaRPr lang="es-CL" sz="1000" dirty="0">
              <a:latin typeface="Arial" panose="020B0604020202020204" pitchFamily="34" charset="0"/>
              <a:cs typeface="Arial" panose="020B0604020202020204" pitchFamily="34" charset="0"/>
            </a:endParaRPr>
          </a:p>
          <a:p>
            <a:r>
              <a:rPr lang="es-CL" sz="1000" b="1" dirty="0" smtClean="0">
                <a:latin typeface="Arial" panose="020B0604020202020204" pitchFamily="34" charset="0"/>
                <a:cs typeface="Arial" panose="020B0604020202020204" pitchFamily="34" charset="0"/>
              </a:rPr>
              <a:t>Valorización: </a:t>
            </a:r>
            <a:r>
              <a:rPr lang="es-CL" sz="1000" dirty="0" smtClean="0">
                <a:latin typeface="Arial" panose="020B0604020202020204" pitchFamily="34" charset="0"/>
                <a:cs typeface="Arial" panose="020B0604020202020204" pitchFamily="34" charset="0"/>
              </a:rPr>
              <a:t>$2.950.000.- + I.V.A</a:t>
            </a:r>
          </a:p>
          <a:p>
            <a:endParaRPr lang="es-CL" sz="1000" dirty="0">
              <a:latin typeface="Arial" panose="020B0604020202020204" pitchFamily="34" charset="0"/>
              <a:cs typeface="Arial" panose="020B0604020202020204" pitchFamily="34" charset="0"/>
            </a:endParaRPr>
          </a:p>
          <a:p>
            <a:endParaRPr lang="es-CL"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9200901"/>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0"/>
            <a:ext cx="9144000" cy="1142984"/>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cstate="print"/>
          <a:srcRect/>
          <a:stretch>
            <a:fillRect/>
          </a:stretch>
        </p:blipFill>
        <p:spPr bwMode="auto">
          <a:xfrm>
            <a:off x="0" y="1142984"/>
            <a:ext cx="9144000" cy="166688"/>
          </a:xfrm>
          <a:prstGeom prst="rect">
            <a:avLst/>
          </a:prstGeom>
          <a:noFill/>
          <a:ln w="9525">
            <a:noFill/>
            <a:miter lim="800000"/>
            <a:headEnd/>
            <a:tailEnd/>
          </a:ln>
          <a:effectLst/>
        </p:spPr>
      </p:pic>
      <p:sp>
        <p:nvSpPr>
          <p:cNvPr id="8" name="7 CuadroTexto"/>
          <p:cNvSpPr txBox="1"/>
          <p:nvPr/>
        </p:nvSpPr>
        <p:spPr>
          <a:xfrm>
            <a:off x="928662" y="3143248"/>
            <a:ext cx="3286148" cy="430887"/>
          </a:xfrm>
          <a:prstGeom prst="rect">
            <a:avLst/>
          </a:prstGeom>
          <a:noFill/>
        </p:spPr>
        <p:txBody>
          <a:bodyPr wrap="square" rtlCol="0">
            <a:spAutoFit/>
          </a:bodyPr>
          <a:lstStyle/>
          <a:p>
            <a:r>
              <a:rPr lang="es-ES" sz="2200" dirty="0" smtClean="0">
                <a:solidFill>
                  <a:prstClr val="white"/>
                </a:solidFill>
                <a:latin typeface="Arial" pitchFamily="34" charset="0"/>
                <a:cs typeface="Arial" pitchFamily="34" charset="0"/>
              </a:rPr>
              <a:t>Marzo 2013</a:t>
            </a:r>
            <a:endParaRPr lang="es-ES" sz="2200" dirty="0">
              <a:solidFill>
                <a:prstClr val="white"/>
              </a:solidFill>
              <a:latin typeface="Arial" pitchFamily="34" charset="0"/>
              <a:cs typeface="Arial" pitchFamily="34" charset="0"/>
            </a:endParaRPr>
          </a:p>
        </p:txBody>
      </p:sp>
      <p:sp>
        <p:nvSpPr>
          <p:cNvPr id="10" name="Title 1"/>
          <p:cNvSpPr txBox="1">
            <a:spLocks/>
          </p:cNvSpPr>
          <p:nvPr/>
        </p:nvSpPr>
        <p:spPr>
          <a:xfrm>
            <a:off x="357158" y="0"/>
            <a:ext cx="8501122" cy="1071546"/>
          </a:xfrm>
          <a:prstGeom prst="rect">
            <a:avLst/>
          </a:prstGeom>
        </p:spPr>
        <p:txBody>
          <a:bodyPr vert="horz" lIns="91440" tIns="45720" rIns="91440" bIns="45720" rtlCol="0" anchor="ctr">
            <a:normAutofit/>
          </a:bodyPr>
          <a:lstStyle/>
          <a:p>
            <a:pPr algn="ctr">
              <a:spcBef>
                <a:spcPct val="0"/>
              </a:spcBef>
            </a:pPr>
            <a:r>
              <a:rPr lang="en-US" sz="2000" b="1" dirty="0" smtClean="0">
                <a:solidFill>
                  <a:prstClr val="white"/>
                </a:solidFill>
                <a:latin typeface="Flama Bold"/>
                <a:ea typeface="ＭＳ Ｐゴシック" pitchFamily="34" charset="-128"/>
                <a:cs typeface="Times New Roman" pitchFamily="18" charset="0"/>
              </a:rPr>
              <a:t>APARICIONES EN PRENSA</a:t>
            </a:r>
          </a:p>
          <a:p>
            <a:pPr algn="ctr">
              <a:spcBef>
                <a:spcPct val="0"/>
              </a:spcBef>
            </a:pPr>
            <a:r>
              <a:rPr lang="en-US" sz="2000" b="1" dirty="0" smtClean="0">
                <a:solidFill>
                  <a:prstClr val="white"/>
                </a:solidFill>
                <a:latin typeface="Flama Bold"/>
                <a:ea typeface="ＭＳ Ｐゴシック" pitchFamily="34" charset="-128"/>
                <a:cs typeface="Times New Roman" pitchFamily="18" charset="0"/>
              </a:rPr>
              <a:t> EVENTOS </a:t>
            </a:r>
          </a:p>
          <a:p>
            <a:pPr algn="ctr">
              <a:spcBef>
                <a:spcPct val="0"/>
              </a:spcBef>
            </a:pPr>
            <a:r>
              <a:rPr lang="en-US" sz="2000" b="1" dirty="0" smtClean="0">
                <a:solidFill>
                  <a:prstClr val="white"/>
                </a:solidFill>
                <a:latin typeface="Flama Bold"/>
                <a:ea typeface="ＭＳ Ｐゴシック" pitchFamily="34" charset="-128"/>
                <a:cs typeface="Times New Roman" pitchFamily="18" charset="0"/>
              </a:rPr>
              <a:t>RED PACTO GLOBAL CHILE </a:t>
            </a:r>
          </a:p>
        </p:txBody>
      </p:sp>
      <p:pic>
        <p:nvPicPr>
          <p:cNvPr id="2" name="Picture 2" descr="http://data.nexnews.cl/news/2015/11/19/ElMercurio-B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36" y="1423225"/>
            <a:ext cx="3312368" cy="5534167"/>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p:cNvPicPr>
            <a:picLocks noChangeAspect="1"/>
          </p:cNvPicPr>
          <p:nvPr/>
        </p:nvPicPr>
        <p:blipFill>
          <a:blip r:embed="rId5"/>
          <a:stretch>
            <a:fillRect/>
          </a:stretch>
        </p:blipFill>
        <p:spPr>
          <a:xfrm>
            <a:off x="4214810" y="1628800"/>
            <a:ext cx="1539725" cy="4824536"/>
          </a:xfrm>
          <a:prstGeom prst="rect">
            <a:avLst/>
          </a:prstGeom>
        </p:spPr>
      </p:pic>
      <p:sp>
        <p:nvSpPr>
          <p:cNvPr id="6" name="CuadroTexto 5"/>
          <p:cNvSpPr txBox="1"/>
          <p:nvPr/>
        </p:nvSpPr>
        <p:spPr>
          <a:xfrm>
            <a:off x="6678777" y="1933395"/>
            <a:ext cx="2179503" cy="1323439"/>
          </a:xfrm>
          <a:prstGeom prst="rect">
            <a:avLst/>
          </a:prstGeom>
          <a:noFill/>
        </p:spPr>
        <p:txBody>
          <a:bodyPr wrap="square" rtlCol="0">
            <a:spAutoFit/>
          </a:bodyPr>
          <a:lstStyle/>
          <a:p>
            <a:endParaRPr lang="es-CL" sz="1000" b="1" dirty="0" smtClean="0">
              <a:latin typeface="Arial" panose="020B0604020202020204" pitchFamily="34" charset="0"/>
              <a:cs typeface="Arial" panose="020B0604020202020204" pitchFamily="34" charset="0"/>
            </a:endParaRPr>
          </a:p>
          <a:p>
            <a:r>
              <a:rPr lang="es-CL" sz="1000" b="1" dirty="0" smtClean="0">
                <a:latin typeface="Arial" panose="020B0604020202020204" pitchFamily="34" charset="0"/>
                <a:cs typeface="Arial" panose="020B0604020202020204" pitchFamily="34" charset="0"/>
              </a:rPr>
              <a:t>Medio: </a:t>
            </a:r>
            <a:r>
              <a:rPr lang="es-CL" sz="1000" dirty="0" smtClean="0">
                <a:latin typeface="Arial" panose="020B0604020202020204" pitchFamily="34" charset="0"/>
                <a:cs typeface="Arial" panose="020B0604020202020204" pitchFamily="34" charset="0"/>
              </a:rPr>
              <a:t>El Mercurio / Cuerpo B</a:t>
            </a:r>
          </a:p>
          <a:p>
            <a:endParaRPr lang="es-CL" sz="1000" dirty="0" smtClean="0">
              <a:latin typeface="Arial" panose="020B0604020202020204" pitchFamily="34" charset="0"/>
              <a:cs typeface="Arial" panose="020B0604020202020204" pitchFamily="34" charset="0"/>
            </a:endParaRPr>
          </a:p>
          <a:p>
            <a:r>
              <a:rPr lang="es-CL" sz="1000" b="1" dirty="0" smtClean="0">
                <a:latin typeface="Arial" panose="020B0604020202020204" pitchFamily="34" charset="0"/>
                <a:cs typeface="Arial" panose="020B0604020202020204" pitchFamily="34" charset="0"/>
              </a:rPr>
              <a:t>Fecha: </a:t>
            </a:r>
            <a:r>
              <a:rPr lang="es-CL" sz="1000" dirty="0" smtClean="0">
                <a:latin typeface="Arial" panose="020B0604020202020204" pitchFamily="34" charset="0"/>
                <a:cs typeface="Arial" panose="020B0604020202020204" pitchFamily="34" charset="0"/>
              </a:rPr>
              <a:t>19 de noviembre 2015</a:t>
            </a:r>
          </a:p>
          <a:p>
            <a:endParaRPr lang="es-CL" sz="1000" dirty="0">
              <a:latin typeface="Arial" panose="020B0604020202020204" pitchFamily="34" charset="0"/>
              <a:cs typeface="Arial" panose="020B0604020202020204" pitchFamily="34" charset="0"/>
            </a:endParaRPr>
          </a:p>
          <a:p>
            <a:r>
              <a:rPr lang="es-CL" sz="1000" b="1" dirty="0" smtClean="0">
                <a:latin typeface="Arial" panose="020B0604020202020204" pitchFamily="34" charset="0"/>
                <a:cs typeface="Arial" panose="020B0604020202020204" pitchFamily="34" charset="0"/>
              </a:rPr>
              <a:t>Valorización: </a:t>
            </a:r>
            <a:r>
              <a:rPr lang="es-CL" sz="1000" dirty="0" smtClean="0">
                <a:latin typeface="Arial" panose="020B0604020202020204" pitchFamily="34" charset="0"/>
                <a:cs typeface="Arial" panose="020B0604020202020204" pitchFamily="34" charset="0"/>
              </a:rPr>
              <a:t>$2.950.000.- + I.V.A</a:t>
            </a:r>
          </a:p>
          <a:p>
            <a:endParaRPr lang="es-CL" sz="1000" dirty="0">
              <a:latin typeface="Arial" panose="020B0604020202020204" pitchFamily="34" charset="0"/>
              <a:cs typeface="Arial" panose="020B0604020202020204" pitchFamily="34" charset="0"/>
            </a:endParaRPr>
          </a:p>
          <a:p>
            <a:endParaRPr lang="es-CL" sz="1000" dirty="0">
              <a:latin typeface="Arial" panose="020B0604020202020204" pitchFamily="34" charset="0"/>
              <a:cs typeface="Arial" panose="020B0604020202020204" pitchFamily="34" charset="0"/>
            </a:endParaRPr>
          </a:p>
        </p:txBody>
      </p:sp>
      <p:cxnSp>
        <p:nvCxnSpPr>
          <p:cNvPr id="9" name="Conector recto de flecha 8"/>
          <p:cNvCxnSpPr/>
          <p:nvPr/>
        </p:nvCxnSpPr>
        <p:spPr>
          <a:xfrm flipH="1">
            <a:off x="5754535" y="3143248"/>
            <a:ext cx="1553769" cy="2493365"/>
          </a:xfrm>
          <a:prstGeom prst="straightConnector1">
            <a:avLst/>
          </a:prstGeom>
          <a:ln>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771029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0"/>
            <a:ext cx="9144000" cy="1142984"/>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cstate="print"/>
          <a:srcRect/>
          <a:stretch>
            <a:fillRect/>
          </a:stretch>
        </p:blipFill>
        <p:spPr bwMode="auto">
          <a:xfrm>
            <a:off x="0" y="1142984"/>
            <a:ext cx="9144000" cy="166688"/>
          </a:xfrm>
          <a:prstGeom prst="rect">
            <a:avLst/>
          </a:prstGeom>
          <a:noFill/>
          <a:ln w="9525">
            <a:noFill/>
            <a:miter lim="800000"/>
            <a:headEnd/>
            <a:tailEnd/>
          </a:ln>
          <a:effectLst/>
        </p:spPr>
      </p:pic>
      <p:sp>
        <p:nvSpPr>
          <p:cNvPr id="8" name="7 CuadroTexto"/>
          <p:cNvSpPr txBox="1"/>
          <p:nvPr/>
        </p:nvSpPr>
        <p:spPr>
          <a:xfrm>
            <a:off x="928662" y="3143248"/>
            <a:ext cx="3286148" cy="430887"/>
          </a:xfrm>
          <a:prstGeom prst="rect">
            <a:avLst/>
          </a:prstGeom>
          <a:noFill/>
        </p:spPr>
        <p:txBody>
          <a:bodyPr wrap="square" rtlCol="0">
            <a:spAutoFit/>
          </a:bodyPr>
          <a:lstStyle/>
          <a:p>
            <a:r>
              <a:rPr lang="es-ES" sz="2200" dirty="0" smtClean="0">
                <a:solidFill>
                  <a:prstClr val="white"/>
                </a:solidFill>
                <a:latin typeface="Arial" pitchFamily="34" charset="0"/>
                <a:cs typeface="Arial" pitchFamily="34" charset="0"/>
              </a:rPr>
              <a:t>Marzo 2013</a:t>
            </a:r>
            <a:endParaRPr lang="es-ES" sz="2200" dirty="0">
              <a:solidFill>
                <a:prstClr val="white"/>
              </a:solidFill>
              <a:latin typeface="Arial" pitchFamily="34" charset="0"/>
              <a:cs typeface="Arial" pitchFamily="34" charset="0"/>
            </a:endParaRPr>
          </a:p>
        </p:txBody>
      </p:sp>
      <p:sp>
        <p:nvSpPr>
          <p:cNvPr id="10" name="Title 1"/>
          <p:cNvSpPr txBox="1">
            <a:spLocks/>
          </p:cNvSpPr>
          <p:nvPr/>
        </p:nvSpPr>
        <p:spPr>
          <a:xfrm>
            <a:off x="357158" y="0"/>
            <a:ext cx="8501122" cy="1071546"/>
          </a:xfrm>
          <a:prstGeom prst="rect">
            <a:avLst/>
          </a:prstGeom>
        </p:spPr>
        <p:txBody>
          <a:bodyPr vert="horz" lIns="91440" tIns="45720" rIns="91440" bIns="45720" rtlCol="0" anchor="ctr">
            <a:normAutofit/>
          </a:bodyPr>
          <a:lstStyle/>
          <a:p>
            <a:pPr algn="ctr">
              <a:spcBef>
                <a:spcPct val="0"/>
              </a:spcBef>
            </a:pPr>
            <a:r>
              <a:rPr lang="en-US" sz="2000" b="1" dirty="0" smtClean="0">
                <a:solidFill>
                  <a:prstClr val="white"/>
                </a:solidFill>
                <a:latin typeface="Flama Bold"/>
                <a:ea typeface="ＭＳ Ｐゴシック" pitchFamily="34" charset="-128"/>
                <a:cs typeface="Times New Roman" pitchFamily="18" charset="0"/>
              </a:rPr>
              <a:t>APARICIONES EN PRENSA</a:t>
            </a:r>
          </a:p>
          <a:p>
            <a:pPr algn="ctr">
              <a:spcBef>
                <a:spcPct val="0"/>
              </a:spcBef>
            </a:pPr>
            <a:r>
              <a:rPr lang="en-US" sz="2000" b="1" dirty="0" smtClean="0">
                <a:solidFill>
                  <a:prstClr val="white"/>
                </a:solidFill>
                <a:latin typeface="Flama Bold"/>
                <a:ea typeface="ＭＳ Ｐゴシック" pitchFamily="34" charset="-128"/>
                <a:cs typeface="Times New Roman" pitchFamily="18" charset="0"/>
              </a:rPr>
              <a:t> EVENTOS </a:t>
            </a:r>
          </a:p>
          <a:p>
            <a:pPr algn="ctr">
              <a:spcBef>
                <a:spcPct val="0"/>
              </a:spcBef>
            </a:pPr>
            <a:r>
              <a:rPr lang="en-US" sz="2000" b="1" dirty="0" smtClean="0">
                <a:solidFill>
                  <a:prstClr val="white"/>
                </a:solidFill>
                <a:latin typeface="Flama Bold"/>
                <a:ea typeface="ＭＳ Ｐゴシック" pitchFamily="34" charset="-128"/>
                <a:cs typeface="Times New Roman" pitchFamily="18" charset="0"/>
              </a:rPr>
              <a:t>RED PACTO GLOBAL CHILE </a:t>
            </a:r>
          </a:p>
        </p:txBody>
      </p:sp>
      <p:pic>
        <p:nvPicPr>
          <p:cNvPr id="2" name="Image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536" y="1628800"/>
            <a:ext cx="3683562" cy="4803004"/>
          </a:xfrm>
          <a:prstGeom prst="rect">
            <a:avLst/>
          </a:prstGeom>
        </p:spPr>
      </p:pic>
      <p:sp>
        <p:nvSpPr>
          <p:cNvPr id="9" name="CuadroTexto 8"/>
          <p:cNvSpPr txBox="1"/>
          <p:nvPr/>
        </p:nvSpPr>
        <p:spPr>
          <a:xfrm>
            <a:off x="6057959" y="2035252"/>
            <a:ext cx="2304256" cy="1323439"/>
          </a:xfrm>
          <a:prstGeom prst="rect">
            <a:avLst/>
          </a:prstGeom>
          <a:noFill/>
        </p:spPr>
        <p:txBody>
          <a:bodyPr wrap="square" rtlCol="0">
            <a:spAutoFit/>
          </a:bodyPr>
          <a:lstStyle/>
          <a:p>
            <a:endParaRPr lang="es-CL" sz="1000" b="1" dirty="0" smtClean="0">
              <a:latin typeface="Arial" panose="020B0604020202020204" pitchFamily="34" charset="0"/>
              <a:cs typeface="Arial" panose="020B0604020202020204" pitchFamily="34" charset="0"/>
            </a:endParaRPr>
          </a:p>
          <a:p>
            <a:r>
              <a:rPr lang="es-CL" sz="1000" b="1" dirty="0" smtClean="0">
                <a:latin typeface="Arial" panose="020B0604020202020204" pitchFamily="34" charset="0"/>
                <a:cs typeface="Arial" panose="020B0604020202020204" pitchFamily="34" charset="0"/>
              </a:rPr>
              <a:t>Medio: </a:t>
            </a:r>
            <a:r>
              <a:rPr lang="es-CL" sz="1000" dirty="0" smtClean="0">
                <a:latin typeface="Arial" panose="020B0604020202020204" pitchFamily="34" charset="0"/>
                <a:cs typeface="Arial" panose="020B0604020202020204" pitchFamily="34" charset="0"/>
              </a:rPr>
              <a:t>Revista Certificación / Aviso</a:t>
            </a:r>
          </a:p>
          <a:p>
            <a:endParaRPr lang="es-CL" sz="1000" dirty="0" smtClean="0">
              <a:latin typeface="Arial" panose="020B0604020202020204" pitchFamily="34" charset="0"/>
              <a:cs typeface="Arial" panose="020B0604020202020204" pitchFamily="34" charset="0"/>
            </a:endParaRPr>
          </a:p>
          <a:p>
            <a:r>
              <a:rPr lang="es-CL" sz="1000" b="1" dirty="0" smtClean="0">
                <a:latin typeface="Arial" panose="020B0604020202020204" pitchFamily="34" charset="0"/>
                <a:cs typeface="Arial" panose="020B0604020202020204" pitchFamily="34" charset="0"/>
              </a:rPr>
              <a:t>Fecha: </a:t>
            </a:r>
            <a:r>
              <a:rPr lang="es-CL" sz="1000" dirty="0" smtClean="0">
                <a:latin typeface="Arial" panose="020B0604020202020204" pitchFamily="34" charset="0"/>
                <a:cs typeface="Arial" panose="020B0604020202020204" pitchFamily="34" charset="0"/>
              </a:rPr>
              <a:t>01 de diciembre 2015</a:t>
            </a:r>
          </a:p>
          <a:p>
            <a:endParaRPr lang="es-CL" sz="1000" dirty="0">
              <a:latin typeface="Arial" panose="020B0604020202020204" pitchFamily="34" charset="0"/>
              <a:cs typeface="Arial" panose="020B0604020202020204" pitchFamily="34" charset="0"/>
            </a:endParaRPr>
          </a:p>
          <a:p>
            <a:r>
              <a:rPr lang="es-CL" sz="1000" b="1" dirty="0" smtClean="0">
                <a:latin typeface="Arial" panose="020B0604020202020204" pitchFamily="34" charset="0"/>
                <a:cs typeface="Arial" panose="020B0604020202020204" pitchFamily="34" charset="0"/>
              </a:rPr>
              <a:t>Valorización: </a:t>
            </a:r>
            <a:r>
              <a:rPr lang="es-CL" sz="1000" dirty="0" smtClean="0">
                <a:latin typeface="Arial" panose="020B0604020202020204" pitchFamily="34" charset="0"/>
                <a:cs typeface="Arial" panose="020B0604020202020204" pitchFamily="34" charset="0"/>
              </a:rPr>
              <a:t>$750.000.- + I.V.A</a:t>
            </a:r>
          </a:p>
          <a:p>
            <a:endParaRPr lang="es-CL" sz="1000" dirty="0">
              <a:latin typeface="Arial" panose="020B0604020202020204" pitchFamily="34" charset="0"/>
              <a:cs typeface="Arial" panose="020B0604020202020204" pitchFamily="34" charset="0"/>
            </a:endParaRPr>
          </a:p>
          <a:p>
            <a:endParaRPr lang="es-CL" sz="1000" dirty="0">
              <a:latin typeface="Arial" panose="020B0604020202020204" pitchFamily="34" charset="0"/>
              <a:cs typeface="Arial" panose="020B0604020202020204" pitchFamily="34" charset="0"/>
            </a:endParaRPr>
          </a:p>
        </p:txBody>
      </p:sp>
      <p:cxnSp>
        <p:nvCxnSpPr>
          <p:cNvPr id="11" name="Conector recto de flecha 10"/>
          <p:cNvCxnSpPr/>
          <p:nvPr/>
        </p:nvCxnSpPr>
        <p:spPr>
          <a:xfrm flipH="1">
            <a:off x="4283968" y="3358691"/>
            <a:ext cx="2664296" cy="2302557"/>
          </a:xfrm>
          <a:prstGeom prst="straightConnector1">
            <a:avLst/>
          </a:prstGeom>
          <a:ln>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9104844"/>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0"/>
            <a:ext cx="9144000" cy="5143512"/>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cstate="print"/>
          <a:srcRect/>
          <a:stretch>
            <a:fillRect/>
          </a:stretch>
        </p:blipFill>
        <p:spPr bwMode="auto">
          <a:xfrm>
            <a:off x="0" y="5000636"/>
            <a:ext cx="9144000" cy="166688"/>
          </a:xfrm>
          <a:prstGeom prst="rect">
            <a:avLst/>
          </a:prstGeom>
          <a:noFill/>
          <a:ln w="9525">
            <a:noFill/>
            <a:miter lim="800000"/>
            <a:headEnd/>
            <a:tailEnd/>
          </a:ln>
          <a:effectLst/>
        </p:spPr>
      </p:pic>
      <p:pic>
        <p:nvPicPr>
          <p:cNvPr id="2" name="Imagen 1" descr="logp.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21481"/>
            <a:ext cx="9144000" cy="2219325"/>
          </a:xfrm>
          <a:prstGeom prst="rect">
            <a:avLst/>
          </a:prstGeom>
        </p:spPr>
      </p:pic>
    </p:spTree>
    <p:extLst>
      <p:ext uri="{BB962C8B-B14F-4D97-AF65-F5344CB8AC3E}">
        <p14:creationId xmlns:p14="http://schemas.microsoft.com/office/powerpoint/2010/main" val="209236546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0"/>
            <a:ext cx="9144000" cy="1142984"/>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cstate="print"/>
          <a:srcRect/>
          <a:stretch>
            <a:fillRect/>
          </a:stretch>
        </p:blipFill>
        <p:spPr bwMode="auto">
          <a:xfrm>
            <a:off x="0" y="1142984"/>
            <a:ext cx="9144000" cy="166688"/>
          </a:xfrm>
          <a:prstGeom prst="rect">
            <a:avLst/>
          </a:prstGeom>
          <a:noFill/>
          <a:ln w="9525">
            <a:noFill/>
            <a:miter lim="800000"/>
            <a:headEnd/>
            <a:tailEnd/>
          </a:ln>
          <a:effectLst/>
        </p:spPr>
      </p:pic>
      <p:sp>
        <p:nvSpPr>
          <p:cNvPr id="8" name="7 CuadroTexto"/>
          <p:cNvSpPr txBox="1"/>
          <p:nvPr/>
        </p:nvSpPr>
        <p:spPr>
          <a:xfrm>
            <a:off x="928662" y="3143248"/>
            <a:ext cx="3286148" cy="430887"/>
          </a:xfrm>
          <a:prstGeom prst="rect">
            <a:avLst/>
          </a:prstGeom>
          <a:noFill/>
        </p:spPr>
        <p:txBody>
          <a:bodyPr wrap="square" rtlCol="0">
            <a:spAutoFit/>
          </a:bodyPr>
          <a:lstStyle/>
          <a:p>
            <a:r>
              <a:rPr lang="es-ES" sz="2200" dirty="0" smtClean="0">
                <a:solidFill>
                  <a:schemeClr val="bg1"/>
                </a:solidFill>
                <a:latin typeface="Arial" pitchFamily="34" charset="0"/>
                <a:cs typeface="Arial" pitchFamily="34" charset="0"/>
              </a:rPr>
              <a:t>Marzo 2013</a:t>
            </a:r>
            <a:endParaRPr lang="es-ES" sz="2200" dirty="0">
              <a:solidFill>
                <a:schemeClr val="bg1"/>
              </a:solidFill>
              <a:latin typeface="Arial" pitchFamily="34" charset="0"/>
              <a:cs typeface="Arial" pitchFamily="34" charset="0"/>
            </a:endParaRPr>
          </a:p>
        </p:txBody>
      </p:sp>
      <p:sp>
        <p:nvSpPr>
          <p:cNvPr id="10" name="Title 1"/>
          <p:cNvSpPr txBox="1">
            <a:spLocks/>
          </p:cNvSpPr>
          <p:nvPr/>
        </p:nvSpPr>
        <p:spPr>
          <a:xfrm>
            <a:off x="357158" y="0"/>
            <a:ext cx="8501122" cy="1071546"/>
          </a:xfrm>
          <a:prstGeom prst="rect">
            <a:avLst/>
          </a:prstGeom>
        </p:spPr>
        <p:txBody>
          <a:bodyPr vert="horz" lIns="91440" tIns="45720" rIns="91440" bIns="45720" rtlCol="0" anchor="ctr">
            <a:normAutofit/>
          </a:bodyPr>
          <a:lstStyle/>
          <a:p>
            <a:pPr lvl="0" algn="ctr">
              <a:spcBef>
                <a:spcPct val="0"/>
              </a:spcBef>
            </a:pPr>
            <a:r>
              <a:rPr lang="en-US" sz="2000" b="1" dirty="0" smtClean="0">
                <a:solidFill>
                  <a:schemeClr val="bg1"/>
                </a:solidFill>
                <a:latin typeface="Flama Bold"/>
                <a:ea typeface="ＭＳ Ｐゴシック" pitchFamily="34" charset="-128"/>
                <a:cs typeface="Times New Roman" pitchFamily="18" charset="0"/>
              </a:rPr>
              <a:t>APARICIONES PRENSA Y DIFUSIÓN</a:t>
            </a:r>
          </a:p>
        </p:txBody>
      </p:sp>
      <p:sp>
        <p:nvSpPr>
          <p:cNvPr id="1025" name="Rectangle 1"/>
          <p:cNvSpPr>
            <a:spLocks noChangeArrowheads="1"/>
          </p:cNvSpPr>
          <p:nvPr/>
        </p:nvSpPr>
        <p:spPr bwMode="auto">
          <a:xfrm>
            <a:off x="539552" y="1815202"/>
            <a:ext cx="8028384" cy="427809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CL"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Participación en siete eventos de Pacto Global con visibilidad </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s-ES"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s-CL" sz="1600" b="0" i="0" u="none" strike="noStrike" cap="none" normalizeH="0" baseline="0" dirty="0" smtClean="0">
                <a:ln>
                  <a:noFill/>
                </a:ln>
                <a:solidFill>
                  <a:schemeClr val="tx1"/>
                </a:solidFill>
                <a:effectLst/>
                <a:latin typeface="Arial" pitchFamily="34" charset="0"/>
                <a:ea typeface="Calibri" pitchFamily="34" charset="0"/>
                <a:cs typeface="Arial" pitchFamily="34" charset="0"/>
              </a:rPr>
              <a:t>Avisos en prensa. (Diario económico El Pulso y revistas empresariales Que Pasa y Certificación). </a:t>
            </a:r>
          </a:p>
          <a:p>
            <a:pPr marL="0" marR="0" lvl="0" indent="0" algn="just" defTabSz="914400" rtl="0" eaLnBrk="0" fontAlgn="base" latinLnBrk="0" hangingPunct="0">
              <a:lnSpc>
                <a:spcPct val="100000"/>
              </a:lnSpc>
              <a:spcBef>
                <a:spcPct val="0"/>
              </a:spcBef>
              <a:spcAft>
                <a:spcPct val="0"/>
              </a:spcAft>
              <a:buClrTx/>
              <a:buSzTx/>
              <a:buFontTx/>
              <a:buChar char="•"/>
              <a:tabLst/>
            </a:pPr>
            <a:endParaRPr kumimoji="0" lang="es-ES"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s-CL" sz="1600" b="0" i="0" u="none" strike="noStrike" cap="none" normalizeH="0" baseline="0" dirty="0" smtClean="0">
                <a:ln>
                  <a:noFill/>
                </a:ln>
                <a:solidFill>
                  <a:schemeClr val="tx1"/>
                </a:solidFill>
                <a:effectLst/>
                <a:latin typeface="Arial" pitchFamily="34" charset="0"/>
                <a:ea typeface="Calibri" pitchFamily="34" charset="0"/>
                <a:cs typeface="Arial" pitchFamily="34" charset="0"/>
              </a:rPr>
              <a:t>Menciones en nota de prensa ligada a los eventos como auspiciador en especial quincenal El Mercurio en cuerpo economía, en caso de que este se publique el 2015.</a:t>
            </a:r>
          </a:p>
          <a:p>
            <a:pPr marL="0" marR="0" lvl="0" indent="0" algn="just" defTabSz="914400" rtl="0" eaLnBrk="0" fontAlgn="base" latinLnBrk="0" hangingPunct="0">
              <a:lnSpc>
                <a:spcPct val="100000"/>
              </a:lnSpc>
              <a:spcBef>
                <a:spcPct val="0"/>
              </a:spcBef>
              <a:spcAft>
                <a:spcPct val="0"/>
              </a:spcAft>
              <a:buClrTx/>
              <a:buSzTx/>
              <a:buFontTx/>
              <a:buChar char="•"/>
              <a:tabLst/>
            </a:pPr>
            <a:endParaRPr kumimoji="0" lang="es-ES"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s-CL" sz="1600" b="0" i="0" u="none" strike="noStrike" cap="none" normalizeH="0" baseline="0" dirty="0" smtClean="0">
                <a:ln>
                  <a:noFill/>
                </a:ln>
                <a:solidFill>
                  <a:schemeClr val="tx1"/>
                </a:solidFill>
                <a:effectLst/>
                <a:latin typeface="Arial" pitchFamily="34" charset="0"/>
                <a:ea typeface="Calibri" pitchFamily="34" charset="0"/>
                <a:cs typeface="Arial" pitchFamily="34" charset="0"/>
              </a:rPr>
              <a:t>Visibilidad de la marca a más de 700 personas ligadas a grandes empresas y universidades del país mediante logo en cortinas audiovisuales, en formato 3D, junto a material impreso.</a:t>
            </a:r>
          </a:p>
          <a:p>
            <a:pPr marL="0" marR="0" lvl="0" indent="0" algn="just" defTabSz="914400" rtl="0" eaLnBrk="0" fontAlgn="base" latinLnBrk="0" hangingPunct="0">
              <a:lnSpc>
                <a:spcPct val="100000"/>
              </a:lnSpc>
              <a:spcBef>
                <a:spcPct val="0"/>
              </a:spcBef>
              <a:spcAft>
                <a:spcPct val="0"/>
              </a:spcAft>
              <a:buClrTx/>
              <a:buSzTx/>
              <a:buFontTx/>
              <a:buChar char="•"/>
              <a:tabLst/>
            </a:pPr>
            <a:endParaRPr kumimoji="0" lang="es-ES"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s-CL" sz="1600" b="0" i="0" u="none" strike="noStrike" cap="none" normalizeH="0" baseline="0" dirty="0" smtClean="0">
                <a:ln>
                  <a:noFill/>
                </a:ln>
                <a:solidFill>
                  <a:schemeClr val="tx1"/>
                </a:solidFill>
                <a:effectLst/>
                <a:latin typeface="Arial" pitchFamily="34" charset="0"/>
                <a:ea typeface="Calibri" pitchFamily="34" charset="0"/>
                <a:cs typeface="Arial" pitchFamily="34" charset="0"/>
              </a:rPr>
              <a:t>Visibilidad en sitio web institucional de Pacto Global y en sitio web de eventos de la iniciativa. </a:t>
            </a:r>
            <a:r>
              <a:rPr kumimoji="0" lang="es-CL" sz="1600" b="0" i="0" u="none" strike="noStrike" cap="none" normalizeH="0" baseline="0" dirty="0" smtClean="0">
                <a:ln>
                  <a:noFill/>
                </a:ln>
                <a:solidFill>
                  <a:schemeClr val="tx1"/>
                </a:solidFill>
                <a:effectLst/>
                <a:latin typeface="Arial" pitchFamily="34" charset="0"/>
                <a:ea typeface="Calibri" pitchFamily="34" charset="0"/>
                <a:cs typeface="Arial" pitchFamily="34" charset="0"/>
                <a:hlinkClick r:id="rId4"/>
              </a:rPr>
              <a:t>www.pactoglobal.cl/eventos</a:t>
            </a:r>
            <a:endParaRPr kumimoji="0" lang="es-CL" sz="1600" b="0" i="0" u="none" strike="noStrike" cap="none" normalizeH="0" baseline="0" dirty="0" smtClean="0">
              <a:ln>
                <a:noFill/>
              </a:ln>
              <a:solidFill>
                <a:schemeClr val="tx1"/>
              </a:solidFill>
              <a:effectLst/>
              <a:latin typeface="Arial" pitchFamily="34" charset="0"/>
              <a:ea typeface="Calibri"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endParaRPr kumimoji="0" lang="es-ES"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s-CL" sz="1600" b="0" i="0" u="none" strike="noStrike" cap="none" normalizeH="0" baseline="0" dirty="0" smtClean="0">
                <a:ln>
                  <a:noFill/>
                </a:ln>
                <a:solidFill>
                  <a:schemeClr val="tx1"/>
                </a:solidFill>
                <a:effectLst/>
                <a:latin typeface="Arial" pitchFamily="34" charset="0"/>
                <a:ea typeface="Calibri" pitchFamily="34" charset="0"/>
                <a:cs typeface="Arial" pitchFamily="34" charset="0"/>
              </a:rPr>
              <a:t>Visibilidad en redes sociales con más de 4.000 seguidores, en Twitter, y 1800 en Facebook, ligados a temas de sostenibilidad empresarial.</a:t>
            </a:r>
            <a:endParaRPr kumimoji="0" lang="es-CL" sz="16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12962372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0"/>
            <a:ext cx="9144000" cy="1142984"/>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cstate="print"/>
          <a:srcRect/>
          <a:stretch>
            <a:fillRect/>
          </a:stretch>
        </p:blipFill>
        <p:spPr bwMode="auto">
          <a:xfrm>
            <a:off x="0" y="1142984"/>
            <a:ext cx="9144000" cy="166688"/>
          </a:xfrm>
          <a:prstGeom prst="rect">
            <a:avLst/>
          </a:prstGeom>
          <a:noFill/>
          <a:ln w="9525">
            <a:noFill/>
            <a:miter lim="800000"/>
            <a:headEnd/>
            <a:tailEnd/>
          </a:ln>
          <a:effectLst/>
        </p:spPr>
      </p:pic>
      <p:sp>
        <p:nvSpPr>
          <p:cNvPr id="8" name="7 CuadroTexto"/>
          <p:cNvSpPr txBox="1"/>
          <p:nvPr/>
        </p:nvSpPr>
        <p:spPr>
          <a:xfrm>
            <a:off x="928662" y="3143248"/>
            <a:ext cx="3286148" cy="430887"/>
          </a:xfrm>
          <a:prstGeom prst="rect">
            <a:avLst/>
          </a:prstGeom>
          <a:noFill/>
        </p:spPr>
        <p:txBody>
          <a:bodyPr wrap="square" rtlCol="0">
            <a:spAutoFit/>
          </a:bodyPr>
          <a:lstStyle/>
          <a:p>
            <a:r>
              <a:rPr lang="es-ES" sz="2200" dirty="0" smtClean="0">
                <a:solidFill>
                  <a:schemeClr val="bg1"/>
                </a:solidFill>
                <a:latin typeface="Arial" pitchFamily="34" charset="0"/>
                <a:cs typeface="Arial" pitchFamily="34" charset="0"/>
              </a:rPr>
              <a:t>Marzo 2013</a:t>
            </a:r>
            <a:endParaRPr lang="es-ES" sz="2200" dirty="0">
              <a:solidFill>
                <a:schemeClr val="bg1"/>
              </a:solidFill>
              <a:latin typeface="Arial" pitchFamily="34" charset="0"/>
              <a:cs typeface="Arial" pitchFamily="34" charset="0"/>
            </a:endParaRPr>
          </a:p>
        </p:txBody>
      </p:sp>
      <p:sp>
        <p:nvSpPr>
          <p:cNvPr id="10" name="Title 1"/>
          <p:cNvSpPr txBox="1">
            <a:spLocks/>
          </p:cNvSpPr>
          <p:nvPr/>
        </p:nvSpPr>
        <p:spPr>
          <a:xfrm>
            <a:off x="357158" y="0"/>
            <a:ext cx="8501122" cy="1071546"/>
          </a:xfrm>
          <a:prstGeom prst="rect">
            <a:avLst/>
          </a:prstGeom>
        </p:spPr>
        <p:txBody>
          <a:bodyPr vert="horz" lIns="91440" tIns="45720" rIns="91440" bIns="45720" rtlCol="0" anchor="ctr">
            <a:normAutofit/>
          </a:bodyPr>
          <a:lstStyle/>
          <a:p>
            <a:pPr lvl="0" algn="ctr">
              <a:spcBef>
                <a:spcPct val="0"/>
              </a:spcBef>
            </a:pPr>
            <a:r>
              <a:rPr lang="en-US" sz="2000" b="1" dirty="0" smtClean="0">
                <a:solidFill>
                  <a:schemeClr val="bg1"/>
                </a:solidFill>
                <a:latin typeface="Flama Bold"/>
                <a:ea typeface="ＭＳ Ｐゴシック" pitchFamily="34" charset="-128"/>
                <a:cs typeface="Times New Roman" pitchFamily="18" charset="0"/>
              </a:rPr>
              <a:t>APARICIONES DIGITALES</a:t>
            </a:r>
            <a:endParaRPr lang="en-US" sz="2000" b="1" dirty="0">
              <a:solidFill>
                <a:schemeClr val="bg1"/>
              </a:solidFill>
              <a:latin typeface="Flama Bold"/>
              <a:ea typeface="ＭＳ Ｐゴシック" pitchFamily="34" charset="-128"/>
              <a:cs typeface="Times New Roman" pitchFamily="18" charset="0"/>
            </a:endParaRPr>
          </a:p>
          <a:p>
            <a:pPr lvl="0" algn="ctr">
              <a:spcBef>
                <a:spcPct val="0"/>
              </a:spcBef>
            </a:pPr>
            <a:r>
              <a:rPr lang="en-US" sz="2000" b="1" dirty="0" smtClean="0">
                <a:solidFill>
                  <a:schemeClr val="bg1"/>
                </a:solidFill>
                <a:latin typeface="Flama Bold"/>
                <a:ea typeface="ＭＳ Ｐゴシック" pitchFamily="34" charset="-128"/>
                <a:cs typeface="Times New Roman" pitchFamily="18" charset="0"/>
              </a:rPr>
              <a:t>EVENTOS </a:t>
            </a:r>
          </a:p>
          <a:p>
            <a:pPr lvl="0" algn="ctr">
              <a:spcBef>
                <a:spcPct val="0"/>
              </a:spcBef>
            </a:pPr>
            <a:r>
              <a:rPr lang="en-US" sz="2000" b="1" dirty="0" smtClean="0">
                <a:solidFill>
                  <a:schemeClr val="bg1"/>
                </a:solidFill>
                <a:latin typeface="Flama Bold"/>
                <a:ea typeface="ＭＳ Ｐゴシック" pitchFamily="34" charset="-128"/>
                <a:cs typeface="Times New Roman" pitchFamily="18" charset="0"/>
              </a:rPr>
              <a:t>RED PACTO GLOBAL CHILE </a:t>
            </a:r>
          </a:p>
        </p:txBody>
      </p:sp>
      <p:sp>
        <p:nvSpPr>
          <p:cNvPr id="4" name="Más 3"/>
          <p:cNvSpPr/>
          <p:nvPr/>
        </p:nvSpPr>
        <p:spPr>
          <a:xfrm>
            <a:off x="4960766" y="3284983"/>
            <a:ext cx="1699466" cy="1656183"/>
          </a:xfrm>
          <a:prstGeom prst="mathPlu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6" name="CuadroTexto 5"/>
          <p:cNvSpPr txBox="1"/>
          <p:nvPr/>
        </p:nvSpPr>
        <p:spPr>
          <a:xfrm>
            <a:off x="6921261" y="3697575"/>
            <a:ext cx="1782198" cy="830997"/>
          </a:xfrm>
          <a:prstGeom prst="rect">
            <a:avLst/>
          </a:prstGeom>
          <a:noFill/>
        </p:spPr>
        <p:txBody>
          <a:bodyPr wrap="square" rtlCol="0">
            <a:spAutoFit/>
          </a:bodyPr>
          <a:lstStyle/>
          <a:p>
            <a:pPr algn="ctr"/>
            <a:r>
              <a:rPr lang="es-CL" sz="1600" b="1" dirty="0" smtClean="0">
                <a:solidFill>
                  <a:srgbClr val="5890C8"/>
                </a:solidFill>
              </a:rPr>
              <a:t>400</a:t>
            </a:r>
          </a:p>
          <a:p>
            <a:pPr algn="ctr"/>
            <a:r>
              <a:rPr lang="es-CL" sz="1600" b="1" dirty="0" smtClean="0">
                <a:solidFill>
                  <a:srgbClr val="5890C8"/>
                </a:solidFill>
              </a:rPr>
              <a:t>Visualizaciones vía </a:t>
            </a:r>
            <a:r>
              <a:rPr lang="es-CL" sz="1600" b="1" dirty="0" err="1">
                <a:solidFill>
                  <a:srgbClr val="5890C8"/>
                </a:solidFill>
              </a:rPr>
              <a:t>S</a:t>
            </a:r>
            <a:r>
              <a:rPr lang="es-CL" sz="1600" b="1" dirty="0" err="1" smtClean="0">
                <a:solidFill>
                  <a:srgbClr val="5890C8"/>
                </a:solidFill>
              </a:rPr>
              <a:t>treaming</a:t>
            </a:r>
            <a:endParaRPr lang="es-CL" sz="1600" b="1" dirty="0">
              <a:solidFill>
                <a:srgbClr val="5890C8"/>
              </a:solidFill>
            </a:endParaRPr>
          </a:p>
        </p:txBody>
      </p:sp>
      <p:sp>
        <p:nvSpPr>
          <p:cNvPr id="19" name="CuadroTexto 18"/>
          <p:cNvSpPr txBox="1"/>
          <p:nvPr/>
        </p:nvSpPr>
        <p:spPr>
          <a:xfrm>
            <a:off x="6921261" y="2268161"/>
            <a:ext cx="1782198" cy="584775"/>
          </a:xfrm>
          <a:prstGeom prst="rect">
            <a:avLst/>
          </a:prstGeom>
          <a:noFill/>
        </p:spPr>
        <p:txBody>
          <a:bodyPr wrap="square" rtlCol="0">
            <a:spAutoFit/>
          </a:bodyPr>
          <a:lstStyle/>
          <a:p>
            <a:pPr algn="ctr"/>
            <a:r>
              <a:rPr lang="es-CL" sz="1600" b="1" dirty="0" smtClean="0">
                <a:solidFill>
                  <a:srgbClr val="5890C8"/>
                </a:solidFill>
              </a:rPr>
              <a:t>200 nuevos fans en </a:t>
            </a:r>
            <a:r>
              <a:rPr lang="es-CL" sz="1600" b="1" dirty="0">
                <a:solidFill>
                  <a:srgbClr val="5890C8"/>
                </a:solidFill>
              </a:rPr>
              <a:t>F</a:t>
            </a:r>
            <a:r>
              <a:rPr lang="es-CL" sz="1600" b="1" dirty="0" smtClean="0">
                <a:solidFill>
                  <a:srgbClr val="5890C8"/>
                </a:solidFill>
              </a:rPr>
              <a:t>acebook</a:t>
            </a:r>
          </a:p>
        </p:txBody>
      </p:sp>
      <p:pic>
        <p:nvPicPr>
          <p:cNvPr id="2" name="Imagen 1" descr="shutterstock_92562316.jpe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2636912"/>
            <a:ext cx="4536504" cy="3024336"/>
          </a:xfrm>
          <a:prstGeom prst="rect">
            <a:avLst/>
          </a:prstGeom>
        </p:spPr>
      </p:pic>
      <p:sp>
        <p:nvSpPr>
          <p:cNvPr id="21" name="CuadroTexto 20"/>
          <p:cNvSpPr txBox="1"/>
          <p:nvPr/>
        </p:nvSpPr>
        <p:spPr>
          <a:xfrm>
            <a:off x="6948264" y="5445224"/>
            <a:ext cx="1782198" cy="584775"/>
          </a:xfrm>
          <a:prstGeom prst="rect">
            <a:avLst/>
          </a:prstGeom>
          <a:noFill/>
        </p:spPr>
        <p:txBody>
          <a:bodyPr wrap="square" rtlCol="0">
            <a:spAutoFit/>
          </a:bodyPr>
          <a:lstStyle/>
          <a:p>
            <a:pPr algn="ctr"/>
            <a:r>
              <a:rPr lang="es-CL" sz="1600" b="1" dirty="0">
                <a:solidFill>
                  <a:srgbClr val="5890C8"/>
                </a:solidFill>
              </a:rPr>
              <a:t>3</a:t>
            </a:r>
            <a:r>
              <a:rPr lang="es-CL" sz="1600" b="1" dirty="0" smtClean="0">
                <a:solidFill>
                  <a:srgbClr val="5890C8"/>
                </a:solidFill>
              </a:rPr>
              <a:t>00 nuevos fans en Twitter</a:t>
            </a:r>
          </a:p>
        </p:txBody>
      </p:sp>
      <p:sp>
        <p:nvSpPr>
          <p:cNvPr id="13" name="Rectángulo 12"/>
          <p:cNvSpPr/>
          <p:nvPr/>
        </p:nvSpPr>
        <p:spPr>
          <a:xfrm>
            <a:off x="928662" y="3592736"/>
            <a:ext cx="2928430" cy="923330"/>
          </a:xfrm>
          <a:prstGeom prst="rect">
            <a:avLst/>
          </a:prstGeom>
          <a:noFill/>
        </p:spPr>
        <p:txBody>
          <a:bodyPr wrap="none" lIns="91440" tIns="45720" rIns="91440" bIns="45720">
            <a:spAutoFit/>
          </a:bodyPr>
          <a:lstStyle/>
          <a:p>
            <a:pPr algn="ctr"/>
            <a:r>
              <a:rPr lang="es-ES"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5 Eventos</a:t>
            </a:r>
            <a:endParaRPr lang="es-ES" sz="5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212962372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a:stretch>
            <a:fillRect/>
          </a:stretch>
        </p:blipFill>
        <p:spPr bwMode="auto">
          <a:xfrm>
            <a:off x="0" y="37690"/>
            <a:ext cx="9144000" cy="166688"/>
          </a:xfrm>
          <a:prstGeom prst="rect">
            <a:avLst/>
          </a:prstGeom>
          <a:noFill/>
          <a:ln w="9525">
            <a:noFill/>
            <a:miter lim="800000"/>
            <a:headEnd/>
            <a:tailEnd/>
          </a:ln>
          <a:effectLst/>
        </p:spPr>
      </p:pic>
      <p:sp>
        <p:nvSpPr>
          <p:cNvPr id="6" name="Title 1"/>
          <p:cNvSpPr txBox="1">
            <a:spLocks/>
          </p:cNvSpPr>
          <p:nvPr/>
        </p:nvSpPr>
        <p:spPr>
          <a:xfrm>
            <a:off x="-1116632" y="335450"/>
            <a:ext cx="8226425" cy="785818"/>
          </a:xfrm>
          <a:prstGeom prst="rect">
            <a:avLst/>
          </a:prstGeom>
        </p:spPr>
        <p:txBody>
          <a:bodyPr vert="horz" lIns="91440" tIns="45720" rIns="91440" bIns="45720" rtlCol="0" anchor="ctr">
            <a:normAutofit/>
          </a:bodyPr>
          <a:lstStyle/>
          <a:p>
            <a:pPr lvl="0" algn="ctr">
              <a:spcBef>
                <a:spcPct val="0"/>
              </a:spcBef>
            </a:pPr>
            <a:r>
              <a:rPr lang="en-US" sz="2000" b="1" dirty="0" smtClean="0">
                <a:solidFill>
                  <a:schemeClr val="tx2"/>
                </a:solidFill>
                <a:latin typeface="Flama Bold"/>
                <a:ea typeface="ＭＳ Ｐゴシック" pitchFamily="34" charset="-128"/>
                <a:cs typeface="Times New Roman" pitchFamily="18" charset="0"/>
              </a:rPr>
              <a:t>ESTRATEGIA COMUNICACIONAL  </a:t>
            </a:r>
          </a:p>
          <a:p>
            <a:pPr lvl="0" algn="ctr">
              <a:spcBef>
                <a:spcPct val="0"/>
              </a:spcBef>
            </a:pPr>
            <a:r>
              <a:rPr lang="en-US" sz="2000" b="1" dirty="0" smtClean="0">
                <a:solidFill>
                  <a:schemeClr val="tx2"/>
                </a:solidFill>
                <a:latin typeface="Flama Bold"/>
                <a:ea typeface="ＭＳ Ｐゴシック" pitchFamily="34" charset="-128"/>
                <a:cs typeface="Times New Roman" pitchFamily="18" charset="0"/>
              </a:rPr>
              <a:t>EVENTOS RED PACTO GLOBAL CHILE</a:t>
            </a:r>
          </a:p>
        </p:txBody>
      </p:sp>
      <p:graphicFrame>
        <p:nvGraphicFramePr>
          <p:cNvPr id="7" name="9 Diagrama"/>
          <p:cNvGraphicFramePr/>
          <p:nvPr>
            <p:extLst>
              <p:ext uri="{D42A27DB-BD31-4B8C-83A1-F6EECF244321}">
                <p14:modId xmlns:p14="http://schemas.microsoft.com/office/powerpoint/2010/main" val="3630441614"/>
              </p:ext>
            </p:extLst>
          </p:nvPr>
        </p:nvGraphicFramePr>
        <p:xfrm>
          <a:off x="-144016" y="2650388"/>
          <a:ext cx="4067944" cy="273630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18 Flecha a la derecha con bandas"/>
          <p:cNvSpPr/>
          <p:nvPr/>
        </p:nvSpPr>
        <p:spPr>
          <a:xfrm>
            <a:off x="3635896" y="2924944"/>
            <a:ext cx="2376264" cy="2232248"/>
          </a:xfrm>
          <a:prstGeom prst="stripedRightArrow">
            <a:avLst/>
          </a:prstGeom>
          <a:solidFill>
            <a:srgbClr val="E501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26 CuadroTexto"/>
          <p:cNvSpPr txBox="1"/>
          <p:nvPr/>
        </p:nvSpPr>
        <p:spPr>
          <a:xfrm>
            <a:off x="3995936" y="3779458"/>
            <a:ext cx="1440160" cy="523220"/>
          </a:xfrm>
          <a:prstGeom prst="rect">
            <a:avLst/>
          </a:prstGeom>
          <a:noFill/>
        </p:spPr>
        <p:txBody>
          <a:bodyPr wrap="square" rtlCol="0">
            <a:spAutoFit/>
          </a:bodyPr>
          <a:lstStyle/>
          <a:p>
            <a:pPr algn="ctr"/>
            <a:r>
              <a:rPr lang="es-ES" sz="1400" b="1" dirty="0" smtClean="0">
                <a:solidFill>
                  <a:schemeClr val="bg1"/>
                </a:solidFill>
              </a:rPr>
              <a:t>Difusión </a:t>
            </a:r>
          </a:p>
          <a:p>
            <a:pPr algn="ctr"/>
            <a:r>
              <a:rPr lang="es-ES" sz="1400" b="1" dirty="0" smtClean="0">
                <a:solidFill>
                  <a:schemeClr val="bg1"/>
                </a:solidFill>
              </a:rPr>
              <a:t>10 Principios</a:t>
            </a:r>
            <a:endParaRPr lang="es-ES" sz="1400" b="1" dirty="0">
              <a:solidFill>
                <a:schemeClr val="bg1"/>
              </a:solidFill>
            </a:endParaRPr>
          </a:p>
        </p:txBody>
      </p:sp>
      <p:graphicFrame>
        <p:nvGraphicFramePr>
          <p:cNvPr id="11" name="10 Diagrama"/>
          <p:cNvGraphicFramePr/>
          <p:nvPr>
            <p:extLst>
              <p:ext uri="{D42A27DB-BD31-4B8C-83A1-F6EECF244321}">
                <p14:modId xmlns:p14="http://schemas.microsoft.com/office/powerpoint/2010/main" val="2288525701"/>
              </p:ext>
            </p:extLst>
          </p:nvPr>
        </p:nvGraphicFramePr>
        <p:xfrm>
          <a:off x="6194487" y="1700808"/>
          <a:ext cx="2664296" cy="432048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cxnSp>
        <p:nvCxnSpPr>
          <p:cNvPr id="13" name="Straight Connector 19"/>
          <p:cNvCxnSpPr/>
          <p:nvPr/>
        </p:nvCxnSpPr>
        <p:spPr>
          <a:xfrm>
            <a:off x="0" y="1074645"/>
            <a:ext cx="9144000" cy="0"/>
          </a:xfrm>
          <a:prstGeom prst="line">
            <a:avLst/>
          </a:prstGeom>
          <a:ln w="9525" cmpd="sng">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9966567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0"/>
            <a:ext cx="9144000" cy="1142984"/>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cstate="print"/>
          <a:srcRect/>
          <a:stretch>
            <a:fillRect/>
          </a:stretch>
        </p:blipFill>
        <p:spPr bwMode="auto">
          <a:xfrm>
            <a:off x="0" y="1142984"/>
            <a:ext cx="9144000" cy="166688"/>
          </a:xfrm>
          <a:prstGeom prst="rect">
            <a:avLst/>
          </a:prstGeom>
          <a:noFill/>
          <a:ln w="9525">
            <a:noFill/>
            <a:miter lim="800000"/>
            <a:headEnd/>
            <a:tailEnd/>
          </a:ln>
          <a:effectLst/>
        </p:spPr>
      </p:pic>
      <p:sp>
        <p:nvSpPr>
          <p:cNvPr id="6" name="Title 1"/>
          <p:cNvSpPr txBox="1">
            <a:spLocks/>
          </p:cNvSpPr>
          <p:nvPr/>
        </p:nvSpPr>
        <p:spPr>
          <a:xfrm>
            <a:off x="357158" y="214290"/>
            <a:ext cx="8226425" cy="785818"/>
          </a:xfrm>
          <a:prstGeom prst="rect">
            <a:avLst/>
          </a:prstGeom>
        </p:spPr>
        <p:txBody>
          <a:bodyPr vert="horz" lIns="91440" tIns="45720" rIns="91440" bIns="45720" rtlCol="0" anchor="ctr">
            <a:normAutofit/>
          </a:bodyPr>
          <a:lstStyle/>
          <a:p>
            <a:pPr lvl="0" algn="ctr">
              <a:spcBef>
                <a:spcPct val="0"/>
              </a:spcBef>
            </a:pPr>
            <a:r>
              <a:rPr lang="en-US" sz="2000" b="1" dirty="0" smtClean="0">
                <a:solidFill>
                  <a:schemeClr val="bg1"/>
                </a:solidFill>
                <a:latin typeface="Flama Bold"/>
                <a:ea typeface="ＭＳ Ｐゴシック" pitchFamily="34" charset="-128"/>
                <a:cs typeface="Times New Roman" pitchFamily="18" charset="0"/>
              </a:rPr>
              <a:t>ESTRATEGIA COMUNICACIONAL  </a:t>
            </a:r>
          </a:p>
          <a:p>
            <a:pPr lvl="0" algn="ctr">
              <a:spcBef>
                <a:spcPct val="0"/>
              </a:spcBef>
            </a:pPr>
            <a:r>
              <a:rPr lang="en-US" sz="2000" b="1" dirty="0" smtClean="0">
                <a:solidFill>
                  <a:schemeClr val="bg1"/>
                </a:solidFill>
                <a:latin typeface="Flama Bold"/>
                <a:ea typeface="ＭＳ Ｐゴシック" pitchFamily="34" charset="-128"/>
                <a:cs typeface="Times New Roman" pitchFamily="18" charset="0"/>
              </a:rPr>
              <a:t>EVENTOS RED PACTO GLOBAL CHILE</a:t>
            </a:r>
          </a:p>
        </p:txBody>
      </p:sp>
      <p:graphicFrame>
        <p:nvGraphicFramePr>
          <p:cNvPr id="8" name="7 Diagrama"/>
          <p:cNvGraphicFramePr/>
          <p:nvPr>
            <p:extLst>
              <p:ext uri="{D42A27DB-BD31-4B8C-83A1-F6EECF244321}">
                <p14:modId xmlns:p14="http://schemas.microsoft.com/office/powerpoint/2010/main" val="3479533499"/>
              </p:ext>
            </p:extLst>
          </p:nvPr>
        </p:nvGraphicFramePr>
        <p:xfrm>
          <a:off x="0" y="1500174"/>
          <a:ext cx="9144000" cy="514353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74148492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descr="facebook.jpg"/>
          <p:cNvPicPr>
            <a:picLocks noChangeAspect="1"/>
          </p:cNvPicPr>
          <p:nvPr/>
        </p:nvPicPr>
        <p:blipFill>
          <a:blip r:embed="rId2" cstate="print"/>
          <a:stretch>
            <a:fillRect/>
          </a:stretch>
        </p:blipFill>
        <p:spPr>
          <a:xfrm>
            <a:off x="428596" y="2357430"/>
            <a:ext cx="642942" cy="571504"/>
          </a:xfrm>
          <a:prstGeom prst="rect">
            <a:avLst/>
          </a:prstGeom>
        </p:spPr>
      </p:pic>
      <p:pic>
        <p:nvPicPr>
          <p:cNvPr id="7" name="6 Imagen" descr="logo-twitter.png"/>
          <p:cNvPicPr>
            <a:picLocks noChangeAspect="1"/>
          </p:cNvPicPr>
          <p:nvPr/>
        </p:nvPicPr>
        <p:blipFill>
          <a:blip r:embed="rId3" cstate="print"/>
          <a:stretch>
            <a:fillRect/>
          </a:stretch>
        </p:blipFill>
        <p:spPr>
          <a:xfrm>
            <a:off x="428596" y="3214686"/>
            <a:ext cx="642942" cy="642942"/>
          </a:xfrm>
          <a:prstGeom prst="rect">
            <a:avLst/>
          </a:prstGeom>
        </p:spPr>
      </p:pic>
      <p:pic>
        <p:nvPicPr>
          <p:cNvPr id="8" name="7 Imagen" descr="400_F_29856300_jKEfWdMgBhRxBK7DrpEC3wlLOsWkQ74z.jpg"/>
          <p:cNvPicPr>
            <a:picLocks noChangeAspect="1"/>
          </p:cNvPicPr>
          <p:nvPr/>
        </p:nvPicPr>
        <p:blipFill>
          <a:blip r:embed="rId4" cstate="print"/>
          <a:stretch>
            <a:fillRect/>
          </a:stretch>
        </p:blipFill>
        <p:spPr>
          <a:xfrm>
            <a:off x="428596" y="4000504"/>
            <a:ext cx="642942" cy="642942"/>
          </a:xfrm>
          <a:prstGeom prst="rect">
            <a:avLst/>
          </a:prstGeom>
        </p:spPr>
      </p:pic>
      <p:sp>
        <p:nvSpPr>
          <p:cNvPr id="11" name="10 Rectángulo"/>
          <p:cNvSpPr/>
          <p:nvPr/>
        </p:nvSpPr>
        <p:spPr>
          <a:xfrm>
            <a:off x="1428728" y="2428868"/>
            <a:ext cx="1285884" cy="923330"/>
          </a:xfrm>
          <a:prstGeom prst="rect">
            <a:avLst/>
          </a:prstGeom>
        </p:spPr>
        <p:txBody>
          <a:bodyPr wrap="square">
            <a:spAutoFit/>
          </a:bodyPr>
          <a:lstStyle/>
          <a:p>
            <a:pPr algn="ctr"/>
            <a:r>
              <a:rPr lang="es-CL" dirty="0" smtClean="0"/>
              <a:t>1800 fans</a:t>
            </a:r>
          </a:p>
          <a:p>
            <a:pPr algn="ctr">
              <a:buFontTx/>
              <a:buNone/>
            </a:pPr>
            <a:endParaRPr lang="es-CL" baseline="0" dirty="0" smtClean="0"/>
          </a:p>
          <a:p>
            <a:pPr algn="ctr">
              <a:buFontTx/>
              <a:buNone/>
            </a:pPr>
            <a:endParaRPr lang="es-CL" baseline="0" dirty="0" smtClean="0"/>
          </a:p>
        </p:txBody>
      </p:sp>
      <p:sp>
        <p:nvSpPr>
          <p:cNvPr id="12" name="11 Rectángulo"/>
          <p:cNvSpPr/>
          <p:nvPr/>
        </p:nvSpPr>
        <p:spPr>
          <a:xfrm>
            <a:off x="1214414" y="3286124"/>
            <a:ext cx="1714512" cy="923330"/>
          </a:xfrm>
          <a:prstGeom prst="rect">
            <a:avLst/>
          </a:prstGeom>
        </p:spPr>
        <p:txBody>
          <a:bodyPr wrap="square">
            <a:spAutoFit/>
          </a:bodyPr>
          <a:lstStyle/>
          <a:p>
            <a:pPr algn="ctr"/>
            <a:r>
              <a:rPr lang="es-CL" dirty="0" smtClean="0"/>
              <a:t>4</a:t>
            </a:r>
            <a:r>
              <a:rPr lang="es-CL" dirty="0"/>
              <a:t>8</a:t>
            </a:r>
            <a:r>
              <a:rPr lang="es-CL" dirty="0" smtClean="0"/>
              <a:t>00 seguidores</a:t>
            </a:r>
          </a:p>
          <a:p>
            <a:pPr algn="ctr">
              <a:buFontTx/>
              <a:buNone/>
            </a:pPr>
            <a:endParaRPr lang="es-CL" baseline="0" dirty="0" smtClean="0"/>
          </a:p>
          <a:p>
            <a:pPr algn="ctr">
              <a:buFontTx/>
              <a:buNone/>
            </a:pPr>
            <a:endParaRPr lang="es-CL" baseline="0" dirty="0" smtClean="0"/>
          </a:p>
        </p:txBody>
      </p:sp>
      <p:sp>
        <p:nvSpPr>
          <p:cNvPr id="13" name="12 Rectángulo"/>
          <p:cNvSpPr/>
          <p:nvPr/>
        </p:nvSpPr>
        <p:spPr>
          <a:xfrm>
            <a:off x="1214414" y="4143380"/>
            <a:ext cx="1714512" cy="923330"/>
          </a:xfrm>
          <a:prstGeom prst="rect">
            <a:avLst/>
          </a:prstGeom>
        </p:spPr>
        <p:txBody>
          <a:bodyPr wrap="square">
            <a:spAutoFit/>
          </a:bodyPr>
          <a:lstStyle/>
          <a:p>
            <a:pPr algn="ctr"/>
            <a:r>
              <a:rPr lang="es-CL" dirty="0" smtClean="0"/>
              <a:t>18.000 correos</a:t>
            </a:r>
          </a:p>
          <a:p>
            <a:pPr algn="ctr">
              <a:buFontTx/>
              <a:buNone/>
            </a:pPr>
            <a:endParaRPr lang="es-CL" baseline="0" dirty="0" smtClean="0"/>
          </a:p>
          <a:p>
            <a:pPr algn="ctr">
              <a:buFontTx/>
              <a:buNone/>
            </a:pPr>
            <a:endParaRPr lang="es-CL" baseline="0" dirty="0" smtClean="0"/>
          </a:p>
        </p:txBody>
      </p:sp>
      <p:pic>
        <p:nvPicPr>
          <p:cNvPr id="14" name="13 Imagen" descr="Notas de Prensa 3.png"/>
          <p:cNvPicPr>
            <a:picLocks noChangeAspect="1"/>
          </p:cNvPicPr>
          <p:nvPr/>
        </p:nvPicPr>
        <p:blipFill>
          <a:blip r:embed="rId5" cstate="print"/>
          <a:stretch>
            <a:fillRect/>
          </a:stretch>
        </p:blipFill>
        <p:spPr>
          <a:xfrm>
            <a:off x="3357554" y="2357430"/>
            <a:ext cx="642942" cy="571504"/>
          </a:xfrm>
          <a:prstGeom prst="rect">
            <a:avLst/>
          </a:prstGeom>
        </p:spPr>
      </p:pic>
      <p:cxnSp>
        <p:nvCxnSpPr>
          <p:cNvPr id="19" name="18 Conector recto"/>
          <p:cNvCxnSpPr/>
          <p:nvPr/>
        </p:nvCxnSpPr>
        <p:spPr>
          <a:xfrm rot="5400000">
            <a:off x="1358084" y="3928272"/>
            <a:ext cx="3571108" cy="796"/>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19 Conector recto"/>
          <p:cNvCxnSpPr/>
          <p:nvPr/>
        </p:nvCxnSpPr>
        <p:spPr>
          <a:xfrm rot="5400000">
            <a:off x="4178297" y="3893347"/>
            <a:ext cx="3644132" cy="794"/>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20 Conector recto"/>
          <p:cNvCxnSpPr/>
          <p:nvPr/>
        </p:nvCxnSpPr>
        <p:spPr>
          <a:xfrm rot="5400000">
            <a:off x="-1500230" y="3929066"/>
            <a:ext cx="35719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21 Conector recto"/>
          <p:cNvCxnSpPr/>
          <p:nvPr/>
        </p:nvCxnSpPr>
        <p:spPr>
          <a:xfrm rot="5400000">
            <a:off x="7000892" y="3929066"/>
            <a:ext cx="3571900" cy="1588"/>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24" name="23 Tabla"/>
          <p:cNvGraphicFramePr>
            <a:graphicFrameLocks noGrp="1"/>
          </p:cNvGraphicFramePr>
          <p:nvPr/>
        </p:nvGraphicFramePr>
        <p:xfrm>
          <a:off x="214282" y="1714488"/>
          <a:ext cx="2928958" cy="370840"/>
        </p:xfrm>
        <a:graphic>
          <a:graphicData uri="http://schemas.openxmlformats.org/drawingml/2006/table">
            <a:tbl>
              <a:tblPr firstRow="1" bandRow="1">
                <a:tableStyleId>{5C22544A-7EE6-4342-B048-85BDC9FD1C3A}</a:tableStyleId>
              </a:tblPr>
              <a:tblGrid>
                <a:gridCol w="2928958"/>
              </a:tblGrid>
              <a:tr h="370840">
                <a:tc>
                  <a:txBody>
                    <a:bodyPr/>
                    <a:lstStyle/>
                    <a:p>
                      <a:pPr algn="ctr"/>
                      <a:r>
                        <a:rPr lang="es-CL" dirty="0" smtClean="0"/>
                        <a:t>Estrategia Digital</a:t>
                      </a:r>
                      <a:endParaRPr lang="es-ES" dirty="0"/>
                    </a:p>
                  </a:txBody>
                  <a:tcPr/>
                </a:tc>
              </a:tr>
            </a:tbl>
          </a:graphicData>
        </a:graphic>
      </p:graphicFrame>
      <p:graphicFrame>
        <p:nvGraphicFramePr>
          <p:cNvPr id="25" name="24 Tabla"/>
          <p:cNvGraphicFramePr>
            <a:graphicFrameLocks noGrp="1"/>
          </p:cNvGraphicFramePr>
          <p:nvPr/>
        </p:nvGraphicFramePr>
        <p:xfrm>
          <a:off x="3071802" y="1714488"/>
          <a:ext cx="3000396" cy="370840"/>
        </p:xfrm>
        <a:graphic>
          <a:graphicData uri="http://schemas.openxmlformats.org/drawingml/2006/table">
            <a:tbl>
              <a:tblPr firstRow="1" bandRow="1">
                <a:tableStyleId>{5C22544A-7EE6-4342-B048-85BDC9FD1C3A}</a:tableStyleId>
              </a:tblPr>
              <a:tblGrid>
                <a:gridCol w="3000396"/>
              </a:tblGrid>
              <a:tr h="370840">
                <a:tc>
                  <a:txBody>
                    <a:bodyPr/>
                    <a:lstStyle/>
                    <a:p>
                      <a:pPr algn="ctr"/>
                      <a:r>
                        <a:rPr lang="es-CL" dirty="0" smtClean="0"/>
                        <a:t>Estrategia Prensa</a:t>
                      </a:r>
                      <a:endParaRPr lang="es-ES" dirty="0"/>
                    </a:p>
                  </a:txBody>
                  <a:tcPr/>
                </a:tc>
              </a:tr>
            </a:tbl>
          </a:graphicData>
        </a:graphic>
      </p:graphicFrame>
      <p:graphicFrame>
        <p:nvGraphicFramePr>
          <p:cNvPr id="26" name="25 Tabla"/>
          <p:cNvGraphicFramePr>
            <a:graphicFrameLocks noGrp="1"/>
          </p:cNvGraphicFramePr>
          <p:nvPr/>
        </p:nvGraphicFramePr>
        <p:xfrm>
          <a:off x="6072198" y="1714488"/>
          <a:ext cx="2857520" cy="370840"/>
        </p:xfrm>
        <a:graphic>
          <a:graphicData uri="http://schemas.openxmlformats.org/drawingml/2006/table">
            <a:tbl>
              <a:tblPr firstRow="1" bandRow="1">
                <a:tableStyleId>{5C22544A-7EE6-4342-B048-85BDC9FD1C3A}</a:tableStyleId>
              </a:tblPr>
              <a:tblGrid>
                <a:gridCol w="2857520"/>
              </a:tblGrid>
              <a:tr h="370840">
                <a:tc>
                  <a:txBody>
                    <a:bodyPr/>
                    <a:lstStyle/>
                    <a:p>
                      <a:pPr algn="ctr"/>
                      <a:r>
                        <a:rPr lang="es-CL" dirty="0" smtClean="0"/>
                        <a:t>Estrategia Relacional</a:t>
                      </a:r>
                      <a:endParaRPr lang="es-ES" dirty="0"/>
                    </a:p>
                  </a:txBody>
                  <a:tcPr/>
                </a:tc>
              </a:tr>
            </a:tbl>
          </a:graphicData>
        </a:graphic>
      </p:graphicFrame>
      <p:pic>
        <p:nvPicPr>
          <p:cNvPr id="27" name="26 Imagen" descr="302979_10150294170571246_86822963_n.jpg"/>
          <p:cNvPicPr>
            <a:picLocks noChangeAspect="1"/>
          </p:cNvPicPr>
          <p:nvPr/>
        </p:nvPicPr>
        <p:blipFill>
          <a:blip r:embed="rId6" cstate="print"/>
          <a:stretch>
            <a:fillRect/>
          </a:stretch>
        </p:blipFill>
        <p:spPr>
          <a:xfrm>
            <a:off x="500034" y="4786322"/>
            <a:ext cx="571504" cy="714380"/>
          </a:xfrm>
          <a:prstGeom prst="rect">
            <a:avLst/>
          </a:prstGeom>
        </p:spPr>
      </p:pic>
      <p:sp>
        <p:nvSpPr>
          <p:cNvPr id="28" name="27 Rectángulo"/>
          <p:cNvSpPr/>
          <p:nvPr/>
        </p:nvSpPr>
        <p:spPr>
          <a:xfrm>
            <a:off x="928662" y="4857760"/>
            <a:ext cx="2214578" cy="1200329"/>
          </a:xfrm>
          <a:prstGeom prst="rect">
            <a:avLst/>
          </a:prstGeom>
        </p:spPr>
        <p:txBody>
          <a:bodyPr wrap="square">
            <a:spAutoFit/>
          </a:bodyPr>
          <a:lstStyle/>
          <a:p>
            <a:pPr algn="ctr"/>
            <a:r>
              <a:rPr lang="es-CL" dirty="0" smtClean="0"/>
              <a:t>7.000 visitas mensuales</a:t>
            </a:r>
          </a:p>
          <a:p>
            <a:pPr algn="ctr">
              <a:buFontTx/>
              <a:buNone/>
            </a:pPr>
            <a:endParaRPr lang="es-CL" baseline="0" dirty="0" smtClean="0"/>
          </a:p>
          <a:p>
            <a:pPr algn="ctr">
              <a:buFontTx/>
              <a:buNone/>
            </a:pPr>
            <a:endParaRPr lang="es-CL" baseline="0" dirty="0" smtClean="0"/>
          </a:p>
        </p:txBody>
      </p:sp>
      <p:sp>
        <p:nvSpPr>
          <p:cNvPr id="29" name="28 Rectángulo"/>
          <p:cNvSpPr/>
          <p:nvPr/>
        </p:nvSpPr>
        <p:spPr>
          <a:xfrm>
            <a:off x="4000496" y="2357430"/>
            <a:ext cx="2143140" cy="923330"/>
          </a:xfrm>
          <a:prstGeom prst="rect">
            <a:avLst/>
          </a:prstGeom>
        </p:spPr>
        <p:txBody>
          <a:bodyPr wrap="square">
            <a:spAutoFit/>
          </a:bodyPr>
          <a:lstStyle/>
          <a:p>
            <a:pPr algn="ctr"/>
            <a:r>
              <a:rPr lang="es-CL" dirty="0" smtClean="0"/>
              <a:t>Gestión de prensa</a:t>
            </a:r>
          </a:p>
          <a:p>
            <a:pPr algn="ctr">
              <a:buFontTx/>
              <a:buNone/>
            </a:pPr>
            <a:endParaRPr lang="es-CL" baseline="0" dirty="0" smtClean="0"/>
          </a:p>
          <a:p>
            <a:pPr algn="ctr">
              <a:buFontTx/>
              <a:buNone/>
            </a:pPr>
            <a:endParaRPr lang="es-CL" baseline="0" dirty="0" smtClean="0"/>
          </a:p>
        </p:txBody>
      </p:sp>
      <p:sp>
        <p:nvSpPr>
          <p:cNvPr id="30" name="29 Rectángulo"/>
          <p:cNvSpPr/>
          <p:nvPr/>
        </p:nvSpPr>
        <p:spPr>
          <a:xfrm>
            <a:off x="4000496" y="3357562"/>
            <a:ext cx="2143140" cy="923330"/>
          </a:xfrm>
          <a:prstGeom prst="rect">
            <a:avLst/>
          </a:prstGeom>
        </p:spPr>
        <p:txBody>
          <a:bodyPr wrap="square">
            <a:spAutoFit/>
          </a:bodyPr>
          <a:lstStyle/>
          <a:p>
            <a:pPr algn="ctr"/>
            <a:r>
              <a:rPr lang="es-CL" dirty="0" smtClean="0"/>
              <a:t>Media </a:t>
            </a:r>
            <a:r>
              <a:rPr lang="es-CL" dirty="0" err="1" smtClean="0"/>
              <a:t>Partners</a:t>
            </a:r>
            <a:endParaRPr lang="es-CL" dirty="0" smtClean="0"/>
          </a:p>
          <a:p>
            <a:pPr algn="ctr">
              <a:buFontTx/>
              <a:buNone/>
            </a:pPr>
            <a:endParaRPr lang="es-CL" baseline="0" dirty="0" smtClean="0"/>
          </a:p>
          <a:p>
            <a:pPr algn="ctr">
              <a:buFontTx/>
              <a:buNone/>
            </a:pPr>
            <a:endParaRPr lang="es-CL" baseline="0" dirty="0" smtClean="0"/>
          </a:p>
        </p:txBody>
      </p:sp>
      <p:pic>
        <p:nvPicPr>
          <p:cNvPr id="31" name="30 Imagen" descr="periodico.jpg"/>
          <p:cNvPicPr>
            <a:picLocks noChangeAspect="1"/>
          </p:cNvPicPr>
          <p:nvPr/>
        </p:nvPicPr>
        <p:blipFill>
          <a:blip r:embed="rId7" cstate="print"/>
          <a:stretch>
            <a:fillRect/>
          </a:stretch>
        </p:blipFill>
        <p:spPr>
          <a:xfrm>
            <a:off x="3286116" y="3286124"/>
            <a:ext cx="642932" cy="571494"/>
          </a:xfrm>
          <a:prstGeom prst="rect">
            <a:avLst/>
          </a:prstGeom>
        </p:spPr>
      </p:pic>
      <p:pic>
        <p:nvPicPr>
          <p:cNvPr id="32" name="31 Imagen" descr="telefono.jpg"/>
          <p:cNvPicPr>
            <a:picLocks noChangeAspect="1"/>
          </p:cNvPicPr>
          <p:nvPr/>
        </p:nvPicPr>
        <p:blipFill>
          <a:blip r:embed="rId8" cstate="print"/>
          <a:stretch>
            <a:fillRect/>
          </a:stretch>
        </p:blipFill>
        <p:spPr>
          <a:xfrm>
            <a:off x="6072198" y="3214686"/>
            <a:ext cx="642942" cy="595306"/>
          </a:xfrm>
          <a:prstGeom prst="rect">
            <a:avLst/>
          </a:prstGeom>
        </p:spPr>
      </p:pic>
      <p:cxnSp>
        <p:nvCxnSpPr>
          <p:cNvPr id="40" name="39 Conector recto"/>
          <p:cNvCxnSpPr/>
          <p:nvPr/>
        </p:nvCxnSpPr>
        <p:spPr>
          <a:xfrm>
            <a:off x="285720" y="5715016"/>
            <a:ext cx="8501122"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41" name="40 Imagen" descr="el-mercurio.jpg"/>
          <p:cNvPicPr>
            <a:picLocks noChangeAspect="1"/>
          </p:cNvPicPr>
          <p:nvPr/>
        </p:nvPicPr>
        <p:blipFill>
          <a:blip r:embed="rId9" cstate="print"/>
          <a:stretch>
            <a:fillRect/>
          </a:stretch>
        </p:blipFill>
        <p:spPr>
          <a:xfrm>
            <a:off x="3286116" y="4000504"/>
            <a:ext cx="714380" cy="714380"/>
          </a:xfrm>
          <a:prstGeom prst="rect">
            <a:avLst/>
          </a:prstGeom>
        </p:spPr>
      </p:pic>
      <p:sp>
        <p:nvSpPr>
          <p:cNvPr id="42" name="41 Rectángulo"/>
          <p:cNvSpPr/>
          <p:nvPr/>
        </p:nvSpPr>
        <p:spPr>
          <a:xfrm>
            <a:off x="4000496" y="4214818"/>
            <a:ext cx="2143140" cy="1200329"/>
          </a:xfrm>
          <a:prstGeom prst="rect">
            <a:avLst/>
          </a:prstGeom>
        </p:spPr>
        <p:txBody>
          <a:bodyPr wrap="square">
            <a:spAutoFit/>
          </a:bodyPr>
          <a:lstStyle/>
          <a:p>
            <a:pPr algn="ctr"/>
            <a:r>
              <a:rPr lang="es-CL" dirty="0" smtClean="0"/>
              <a:t>Participación especial</a:t>
            </a:r>
          </a:p>
          <a:p>
            <a:pPr algn="ctr">
              <a:buFontTx/>
              <a:buNone/>
            </a:pPr>
            <a:endParaRPr lang="es-CL" baseline="0" dirty="0" smtClean="0"/>
          </a:p>
          <a:p>
            <a:pPr algn="ctr">
              <a:buFontTx/>
              <a:buNone/>
            </a:pPr>
            <a:endParaRPr lang="es-CL" baseline="0" dirty="0" smtClean="0"/>
          </a:p>
        </p:txBody>
      </p:sp>
      <p:sp>
        <p:nvSpPr>
          <p:cNvPr id="43" name="42 Rectángulo"/>
          <p:cNvSpPr/>
          <p:nvPr/>
        </p:nvSpPr>
        <p:spPr>
          <a:xfrm>
            <a:off x="6786578" y="3286124"/>
            <a:ext cx="2143140" cy="646331"/>
          </a:xfrm>
          <a:prstGeom prst="rect">
            <a:avLst/>
          </a:prstGeom>
        </p:spPr>
        <p:txBody>
          <a:bodyPr wrap="square">
            <a:spAutoFit/>
          </a:bodyPr>
          <a:lstStyle/>
          <a:p>
            <a:pPr algn="ctr">
              <a:buFontTx/>
              <a:buNone/>
            </a:pPr>
            <a:r>
              <a:rPr lang="es-CL" baseline="0" dirty="0" err="1" smtClean="0"/>
              <a:t>Telemarketing</a:t>
            </a:r>
            <a:endParaRPr lang="es-CL" baseline="0" dirty="0" smtClean="0"/>
          </a:p>
          <a:p>
            <a:pPr algn="ctr">
              <a:buFontTx/>
              <a:buNone/>
            </a:pPr>
            <a:endParaRPr lang="es-CL" baseline="0" dirty="0" smtClean="0"/>
          </a:p>
        </p:txBody>
      </p:sp>
      <p:sp>
        <p:nvSpPr>
          <p:cNvPr id="47" name="46 Rectángulo"/>
          <p:cNvSpPr/>
          <p:nvPr/>
        </p:nvSpPr>
        <p:spPr>
          <a:xfrm>
            <a:off x="6715140" y="2500306"/>
            <a:ext cx="2143140" cy="646331"/>
          </a:xfrm>
          <a:prstGeom prst="rect">
            <a:avLst/>
          </a:prstGeom>
        </p:spPr>
        <p:txBody>
          <a:bodyPr wrap="square">
            <a:spAutoFit/>
          </a:bodyPr>
          <a:lstStyle/>
          <a:p>
            <a:pPr algn="ctr">
              <a:buFontTx/>
              <a:buNone/>
            </a:pPr>
            <a:r>
              <a:rPr lang="es-CL" dirty="0" smtClean="0"/>
              <a:t>Stand</a:t>
            </a:r>
            <a:endParaRPr lang="es-CL" baseline="0" dirty="0" smtClean="0"/>
          </a:p>
          <a:p>
            <a:pPr algn="ctr">
              <a:buFontTx/>
              <a:buNone/>
            </a:pPr>
            <a:endParaRPr lang="es-CL" baseline="0" dirty="0" smtClean="0"/>
          </a:p>
        </p:txBody>
      </p:sp>
      <p:sp>
        <p:nvSpPr>
          <p:cNvPr id="48" name="47 Rectángulo"/>
          <p:cNvSpPr/>
          <p:nvPr/>
        </p:nvSpPr>
        <p:spPr>
          <a:xfrm>
            <a:off x="6786578" y="4214818"/>
            <a:ext cx="2143140" cy="646331"/>
          </a:xfrm>
          <a:prstGeom prst="rect">
            <a:avLst/>
          </a:prstGeom>
        </p:spPr>
        <p:txBody>
          <a:bodyPr wrap="square">
            <a:spAutoFit/>
          </a:bodyPr>
          <a:lstStyle/>
          <a:p>
            <a:pPr algn="ctr">
              <a:buFontTx/>
              <a:buNone/>
            </a:pPr>
            <a:r>
              <a:rPr lang="es-CL" dirty="0" smtClean="0"/>
              <a:t>Comisiones</a:t>
            </a:r>
            <a:endParaRPr lang="es-CL" baseline="0" dirty="0" smtClean="0"/>
          </a:p>
          <a:p>
            <a:pPr algn="ctr">
              <a:buFontTx/>
              <a:buNone/>
            </a:pPr>
            <a:endParaRPr lang="es-CL" baseline="0" dirty="0" smtClean="0"/>
          </a:p>
        </p:txBody>
      </p:sp>
      <p:sp>
        <p:nvSpPr>
          <p:cNvPr id="49" name="48 Rectángulo"/>
          <p:cNvSpPr/>
          <p:nvPr/>
        </p:nvSpPr>
        <p:spPr>
          <a:xfrm>
            <a:off x="6715140" y="4929198"/>
            <a:ext cx="2143140" cy="646331"/>
          </a:xfrm>
          <a:prstGeom prst="rect">
            <a:avLst/>
          </a:prstGeom>
        </p:spPr>
        <p:txBody>
          <a:bodyPr wrap="square">
            <a:spAutoFit/>
          </a:bodyPr>
          <a:lstStyle/>
          <a:p>
            <a:pPr algn="ctr">
              <a:buFontTx/>
              <a:buNone/>
            </a:pPr>
            <a:r>
              <a:rPr lang="es-CL" baseline="0" dirty="0" smtClean="0"/>
              <a:t>Charlas</a:t>
            </a:r>
            <a:r>
              <a:rPr lang="es-CL" dirty="0" smtClean="0"/>
              <a:t> en universidades</a:t>
            </a:r>
            <a:endParaRPr lang="es-CL" baseline="0" dirty="0" smtClean="0"/>
          </a:p>
        </p:txBody>
      </p:sp>
      <p:sp>
        <p:nvSpPr>
          <p:cNvPr id="50" name="49 Rectángulo"/>
          <p:cNvSpPr/>
          <p:nvPr/>
        </p:nvSpPr>
        <p:spPr>
          <a:xfrm>
            <a:off x="3929058" y="5143512"/>
            <a:ext cx="2143140" cy="923330"/>
          </a:xfrm>
          <a:prstGeom prst="rect">
            <a:avLst/>
          </a:prstGeom>
        </p:spPr>
        <p:txBody>
          <a:bodyPr wrap="square">
            <a:spAutoFit/>
          </a:bodyPr>
          <a:lstStyle/>
          <a:p>
            <a:pPr algn="ctr"/>
            <a:r>
              <a:rPr lang="es-CL" dirty="0" smtClean="0"/>
              <a:t>Alianzas</a:t>
            </a:r>
          </a:p>
          <a:p>
            <a:pPr algn="ctr">
              <a:buFontTx/>
              <a:buNone/>
            </a:pPr>
            <a:endParaRPr lang="es-CL" baseline="0" dirty="0" smtClean="0"/>
          </a:p>
          <a:p>
            <a:pPr algn="ctr">
              <a:buFontTx/>
              <a:buNone/>
            </a:pPr>
            <a:endParaRPr lang="es-CL" baseline="0" dirty="0" smtClean="0"/>
          </a:p>
        </p:txBody>
      </p:sp>
      <p:pic>
        <p:nvPicPr>
          <p:cNvPr id="51" name="50 Imagen" descr="alianzas.png"/>
          <p:cNvPicPr>
            <a:picLocks noChangeAspect="1"/>
          </p:cNvPicPr>
          <p:nvPr/>
        </p:nvPicPr>
        <p:blipFill>
          <a:blip r:embed="rId10" cstate="print"/>
          <a:stretch>
            <a:fillRect/>
          </a:stretch>
        </p:blipFill>
        <p:spPr>
          <a:xfrm>
            <a:off x="3357554" y="4929198"/>
            <a:ext cx="642942" cy="642928"/>
          </a:xfrm>
          <a:prstGeom prst="rect">
            <a:avLst/>
          </a:prstGeom>
        </p:spPr>
      </p:pic>
      <p:cxnSp>
        <p:nvCxnSpPr>
          <p:cNvPr id="52" name="51 Conector recto"/>
          <p:cNvCxnSpPr/>
          <p:nvPr/>
        </p:nvCxnSpPr>
        <p:spPr>
          <a:xfrm rot="5400000">
            <a:off x="-572331" y="3929067"/>
            <a:ext cx="3572696" cy="794"/>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rot="5400000">
            <a:off x="2357818" y="3928670"/>
            <a:ext cx="3571108"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55 Conector recto"/>
          <p:cNvCxnSpPr/>
          <p:nvPr/>
        </p:nvCxnSpPr>
        <p:spPr>
          <a:xfrm rot="5400000">
            <a:off x="5072065" y="3929067"/>
            <a:ext cx="3571902"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35" name="34 Imagen" descr="Imagen 023.jpg"/>
          <p:cNvPicPr>
            <a:picLocks noChangeAspect="1"/>
          </p:cNvPicPr>
          <p:nvPr/>
        </p:nvPicPr>
        <p:blipFill>
          <a:blip r:embed="rId11" cstate="print"/>
          <a:stretch>
            <a:fillRect/>
          </a:stretch>
        </p:blipFill>
        <p:spPr>
          <a:xfrm>
            <a:off x="6143636" y="4143380"/>
            <a:ext cx="571504" cy="500042"/>
          </a:xfrm>
          <a:prstGeom prst="rect">
            <a:avLst/>
          </a:prstGeom>
        </p:spPr>
      </p:pic>
      <p:pic>
        <p:nvPicPr>
          <p:cNvPr id="36" name="35 Imagen" descr="IMG_5660.JPG"/>
          <p:cNvPicPr>
            <a:picLocks noChangeAspect="1"/>
          </p:cNvPicPr>
          <p:nvPr/>
        </p:nvPicPr>
        <p:blipFill>
          <a:blip r:embed="rId12" cstate="print"/>
          <a:stretch>
            <a:fillRect/>
          </a:stretch>
        </p:blipFill>
        <p:spPr>
          <a:xfrm>
            <a:off x="6143636" y="2428868"/>
            <a:ext cx="571504" cy="517902"/>
          </a:xfrm>
          <a:prstGeom prst="rect">
            <a:avLst/>
          </a:prstGeom>
        </p:spPr>
      </p:pic>
      <p:pic>
        <p:nvPicPr>
          <p:cNvPr id="37" name="36 Imagen" descr="CQM_8497.jpg"/>
          <p:cNvPicPr>
            <a:picLocks noChangeAspect="1"/>
          </p:cNvPicPr>
          <p:nvPr/>
        </p:nvPicPr>
        <p:blipFill>
          <a:blip r:embed="rId13" cstate="print"/>
          <a:stretch>
            <a:fillRect/>
          </a:stretch>
        </p:blipFill>
        <p:spPr>
          <a:xfrm>
            <a:off x="6143636" y="5000636"/>
            <a:ext cx="571504" cy="500066"/>
          </a:xfrm>
          <a:prstGeom prst="rect">
            <a:avLst/>
          </a:prstGeom>
        </p:spPr>
      </p:pic>
      <p:pic>
        <p:nvPicPr>
          <p:cNvPr id="60" name="Picture 2"/>
          <p:cNvPicPr>
            <a:picLocks noChangeAspect="1" noChangeArrowheads="1"/>
          </p:cNvPicPr>
          <p:nvPr/>
        </p:nvPicPr>
        <p:blipFill>
          <a:blip r:embed="rId14" cstate="print"/>
          <a:srcRect/>
          <a:stretch>
            <a:fillRect/>
          </a:stretch>
        </p:blipFill>
        <p:spPr bwMode="auto">
          <a:xfrm>
            <a:off x="0" y="0"/>
            <a:ext cx="9144000" cy="1142984"/>
          </a:xfrm>
          <a:prstGeom prst="rect">
            <a:avLst/>
          </a:prstGeom>
          <a:noFill/>
          <a:ln w="9525">
            <a:noFill/>
            <a:miter lim="800000"/>
            <a:headEnd/>
            <a:tailEnd/>
          </a:ln>
          <a:effectLst/>
        </p:spPr>
      </p:pic>
      <p:pic>
        <p:nvPicPr>
          <p:cNvPr id="63" name="Picture 3"/>
          <p:cNvPicPr>
            <a:picLocks noChangeAspect="1" noChangeArrowheads="1"/>
          </p:cNvPicPr>
          <p:nvPr/>
        </p:nvPicPr>
        <p:blipFill>
          <a:blip r:embed="rId15" cstate="print"/>
          <a:srcRect/>
          <a:stretch>
            <a:fillRect/>
          </a:stretch>
        </p:blipFill>
        <p:spPr bwMode="auto">
          <a:xfrm>
            <a:off x="0" y="1142984"/>
            <a:ext cx="9144000" cy="166688"/>
          </a:xfrm>
          <a:prstGeom prst="rect">
            <a:avLst/>
          </a:prstGeom>
          <a:noFill/>
          <a:ln w="9525">
            <a:noFill/>
            <a:miter lim="800000"/>
            <a:headEnd/>
            <a:tailEnd/>
          </a:ln>
          <a:effectLst/>
        </p:spPr>
      </p:pic>
      <p:sp>
        <p:nvSpPr>
          <p:cNvPr id="44" name="Title 1"/>
          <p:cNvSpPr txBox="1">
            <a:spLocks/>
          </p:cNvSpPr>
          <p:nvPr/>
        </p:nvSpPr>
        <p:spPr>
          <a:xfrm>
            <a:off x="357158" y="214290"/>
            <a:ext cx="8226425" cy="785818"/>
          </a:xfrm>
          <a:prstGeom prst="rect">
            <a:avLst/>
          </a:prstGeom>
        </p:spPr>
        <p:txBody>
          <a:bodyPr vert="horz" lIns="91440" tIns="45720" rIns="91440" bIns="45720" rtlCol="0" anchor="ctr">
            <a:normAutofit/>
          </a:bodyPr>
          <a:lstStyle/>
          <a:p>
            <a:pPr lvl="0" algn="ctr">
              <a:spcBef>
                <a:spcPct val="0"/>
              </a:spcBef>
            </a:pPr>
            <a:r>
              <a:rPr lang="en-US" sz="2000" b="1" dirty="0" smtClean="0">
                <a:solidFill>
                  <a:schemeClr val="bg1"/>
                </a:solidFill>
                <a:latin typeface="Flama Bold"/>
                <a:ea typeface="ＭＳ Ｐゴシック" pitchFamily="34" charset="-128"/>
                <a:cs typeface="Times New Roman" pitchFamily="18" charset="0"/>
              </a:rPr>
              <a:t>ESTRATEGIA COMUNICACIONAL  </a:t>
            </a:r>
          </a:p>
          <a:p>
            <a:pPr lvl="0" algn="ctr">
              <a:spcBef>
                <a:spcPct val="0"/>
              </a:spcBef>
            </a:pPr>
            <a:r>
              <a:rPr lang="en-US" sz="2000" b="1" dirty="0" smtClean="0">
                <a:solidFill>
                  <a:schemeClr val="bg1"/>
                </a:solidFill>
                <a:latin typeface="Flama Bold"/>
                <a:ea typeface="ＭＳ Ｐゴシック" pitchFamily="34" charset="-128"/>
                <a:cs typeface="Times New Roman" pitchFamily="18" charset="0"/>
              </a:rPr>
              <a:t>EVENTOS RED PACTO GLOBAL CHILE </a:t>
            </a: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0" y="0"/>
            <a:ext cx="9144000" cy="166688"/>
          </a:xfrm>
          <a:prstGeom prst="rect">
            <a:avLst/>
          </a:prstGeom>
          <a:noFill/>
          <a:ln w="9525">
            <a:noFill/>
            <a:miter lim="800000"/>
            <a:headEnd/>
            <a:tailEnd/>
          </a:ln>
          <a:effectLst/>
        </p:spPr>
      </p:pic>
      <p:sp>
        <p:nvSpPr>
          <p:cNvPr id="9" name="Title 1"/>
          <p:cNvSpPr txBox="1">
            <a:spLocks/>
          </p:cNvSpPr>
          <p:nvPr/>
        </p:nvSpPr>
        <p:spPr>
          <a:xfrm>
            <a:off x="0" y="260648"/>
            <a:ext cx="8226425" cy="503237"/>
          </a:xfrm>
          <a:prstGeom prst="rect">
            <a:avLst/>
          </a:prstGeom>
        </p:spPr>
        <p:txBody>
          <a:bodyPr vert="horz" lIns="91440" tIns="45720" rIns="91440" bIns="45720" rtlCol="0" anchor="ctr">
            <a:normAutofit/>
          </a:bodyPr>
          <a:lstStyle/>
          <a:p>
            <a:pPr lvl="0" algn="ctr">
              <a:spcBef>
                <a:spcPct val="0"/>
              </a:spcBef>
            </a:pPr>
            <a:r>
              <a:rPr lang="en-US" sz="2000" b="1" dirty="0" smtClean="0">
                <a:solidFill>
                  <a:schemeClr val="bg1"/>
                </a:solidFill>
                <a:latin typeface="Flama Bold"/>
                <a:ea typeface="ＭＳ Ｐゴシック" pitchFamily="34" charset="-128"/>
                <a:cs typeface="Times New Roman" pitchFamily="18" charset="0"/>
              </a:rPr>
              <a:t>ESTRATEGIA COMUNICACIONAL</a:t>
            </a:r>
          </a:p>
        </p:txBody>
      </p:sp>
      <p:graphicFrame>
        <p:nvGraphicFramePr>
          <p:cNvPr id="10" name="9 Diagrama"/>
          <p:cNvGraphicFramePr/>
          <p:nvPr>
            <p:extLst>
              <p:ext uri="{D42A27DB-BD31-4B8C-83A1-F6EECF244321}">
                <p14:modId xmlns:p14="http://schemas.microsoft.com/office/powerpoint/2010/main" val="2565105753"/>
              </p:ext>
            </p:extLst>
          </p:nvPr>
        </p:nvGraphicFramePr>
        <p:xfrm>
          <a:off x="827584" y="1268760"/>
          <a:ext cx="7632848" cy="51125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8" name="Straight Connector 19"/>
          <p:cNvCxnSpPr/>
          <p:nvPr/>
        </p:nvCxnSpPr>
        <p:spPr>
          <a:xfrm>
            <a:off x="0" y="908720"/>
            <a:ext cx="9144000" cy="0"/>
          </a:xfrm>
          <a:prstGeom prst="line">
            <a:avLst/>
          </a:prstGeom>
          <a:ln w="9525" cmpd="sng">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2" name="Title 1"/>
          <p:cNvSpPr txBox="1">
            <a:spLocks/>
          </p:cNvSpPr>
          <p:nvPr/>
        </p:nvSpPr>
        <p:spPr>
          <a:xfrm>
            <a:off x="0" y="188640"/>
            <a:ext cx="8316416" cy="648072"/>
          </a:xfrm>
          <a:prstGeom prst="rect">
            <a:avLst/>
          </a:prstGeom>
        </p:spPr>
        <p:txBody>
          <a:bodyPr vert="horz" lIns="91440" tIns="45720" rIns="91440" bIns="45720" rtlCol="0" anchor="ctr">
            <a:normAutofit fontScale="25000" lnSpcReduction="20000"/>
          </a:bodyPr>
          <a:lstStyle/>
          <a:p>
            <a:pPr lvl="0" algn="just">
              <a:spcBef>
                <a:spcPct val="0"/>
              </a:spcBef>
            </a:pPr>
            <a:endParaRPr lang="en-US" sz="2000" b="1" dirty="0">
              <a:solidFill>
                <a:srgbClr val="24496E"/>
              </a:solidFill>
              <a:latin typeface="Flama Bold"/>
              <a:ea typeface="ＭＳ Ｐゴシック" pitchFamily="34" charset="-128"/>
              <a:cs typeface="Times New Roman" pitchFamily="18" charset="0"/>
            </a:endParaRPr>
          </a:p>
          <a:p>
            <a:pPr lvl="0" algn="just">
              <a:spcBef>
                <a:spcPct val="0"/>
              </a:spcBef>
            </a:pPr>
            <a:r>
              <a:rPr lang="en-US" sz="8000" b="1" dirty="0" smtClean="0">
                <a:solidFill>
                  <a:srgbClr val="24496E"/>
                </a:solidFill>
                <a:latin typeface="Flama Bold"/>
                <a:ea typeface="ＭＳ Ｐゴシック" pitchFamily="34" charset="-128"/>
                <a:cs typeface="Times New Roman" pitchFamily="18" charset="0"/>
              </a:rPr>
              <a:t>ESTRATEGIA COMUNICACIONAL EN BASE </a:t>
            </a:r>
          </a:p>
          <a:p>
            <a:pPr lvl="0" algn="just">
              <a:spcBef>
                <a:spcPct val="0"/>
              </a:spcBef>
            </a:pPr>
            <a:r>
              <a:rPr lang="en-US" sz="8000" b="1" dirty="0" smtClean="0">
                <a:solidFill>
                  <a:srgbClr val="24496E"/>
                </a:solidFill>
                <a:latin typeface="Flama Bold"/>
                <a:ea typeface="ＭＳ Ｐゴシック" pitchFamily="34" charset="-128"/>
                <a:cs typeface="Times New Roman" pitchFamily="18" charset="0"/>
              </a:rPr>
              <a:t>A PÚBLICOS Y AUDIENCIAS DE LA COMUNICACIÓN</a:t>
            </a:r>
            <a:endParaRPr lang="en-US" sz="8000" b="1" dirty="0">
              <a:solidFill>
                <a:srgbClr val="24496E"/>
              </a:solidFill>
              <a:latin typeface="Flama Bold"/>
              <a:ea typeface="ＭＳ Ｐゴシック" pitchFamily="34" charset="-128"/>
              <a:cs typeface="Times New Roman" pitchFamily="18" charset="0"/>
            </a:endParaRPr>
          </a:p>
        </p:txBody>
      </p:sp>
    </p:spTree>
    <p:extLst>
      <p:ext uri="{BB962C8B-B14F-4D97-AF65-F5344CB8AC3E}">
        <p14:creationId xmlns:p14="http://schemas.microsoft.com/office/powerpoint/2010/main" val="253809547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2840</TotalTime>
  <Words>2778</Words>
  <Application>Microsoft Macintosh PowerPoint</Application>
  <PresentationFormat>Presentación en pantalla (4:3)</PresentationFormat>
  <Paragraphs>549</Paragraphs>
  <Slides>36</Slides>
  <Notes>15</Notes>
  <HiddenSlides>0</HiddenSlides>
  <MMClips>0</MMClips>
  <ScaleCrop>false</ScaleCrop>
  <HeadingPairs>
    <vt:vector size="4" baseType="variant">
      <vt:variant>
        <vt:lpstr>Tema</vt:lpstr>
      </vt:variant>
      <vt:variant>
        <vt:i4>1</vt:i4>
      </vt:variant>
      <vt:variant>
        <vt:lpstr>Títulos de diapositiva</vt:lpstr>
      </vt:variant>
      <vt:variant>
        <vt:i4>36</vt:i4>
      </vt:variant>
    </vt:vector>
  </HeadingPairs>
  <TitlesOfParts>
    <vt:vector size="37" baseType="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uab</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tmp_aquiroga</dc:creator>
  <cp:lastModifiedBy>Jonathan Cereceda</cp:lastModifiedBy>
  <cp:revision>347</cp:revision>
  <dcterms:created xsi:type="dcterms:W3CDTF">2013-02-28T13:03:07Z</dcterms:created>
  <dcterms:modified xsi:type="dcterms:W3CDTF">2015-11-27T13:15:44Z</dcterms:modified>
</cp:coreProperties>
</file>