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Default Extension="emf" ContentType="image/x-emf"/>
  <Override PartName="/ppt/diagrams/quickStyle1.xml" ContentType="application/vnd.openxmlformats-officedocument.drawingml.diagramStyl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8"/>
  </p:notesMasterIdLst>
  <p:handoutMasterIdLst>
    <p:handoutMasterId r:id="rId39"/>
  </p:handoutMasterIdLst>
  <p:sldIdLst>
    <p:sldId id="282" r:id="rId2"/>
    <p:sldId id="373" r:id="rId3"/>
    <p:sldId id="406" r:id="rId4"/>
    <p:sldId id="409" r:id="rId5"/>
    <p:sldId id="410" r:id="rId6"/>
    <p:sldId id="421" r:id="rId7"/>
    <p:sldId id="411" r:id="rId8"/>
    <p:sldId id="412" r:id="rId9"/>
    <p:sldId id="414" r:id="rId10"/>
    <p:sldId id="416" r:id="rId11"/>
    <p:sldId id="415" r:id="rId12"/>
    <p:sldId id="417" r:id="rId13"/>
    <p:sldId id="418" r:id="rId14"/>
    <p:sldId id="419" r:id="rId15"/>
    <p:sldId id="420" r:id="rId16"/>
    <p:sldId id="424" r:id="rId17"/>
    <p:sldId id="422" r:id="rId18"/>
    <p:sldId id="423" r:id="rId19"/>
    <p:sldId id="426" r:id="rId20"/>
    <p:sldId id="432" r:id="rId21"/>
    <p:sldId id="433" r:id="rId22"/>
    <p:sldId id="427" r:id="rId23"/>
    <p:sldId id="428" r:id="rId24"/>
    <p:sldId id="430" r:id="rId25"/>
    <p:sldId id="431" r:id="rId26"/>
    <p:sldId id="436" r:id="rId27"/>
    <p:sldId id="425" r:id="rId28"/>
    <p:sldId id="445" r:id="rId29"/>
    <p:sldId id="435" r:id="rId30"/>
    <p:sldId id="447" r:id="rId31"/>
    <p:sldId id="446" r:id="rId32"/>
    <p:sldId id="441" r:id="rId33"/>
    <p:sldId id="443" r:id="rId34"/>
    <p:sldId id="444" r:id="rId35"/>
    <p:sldId id="449" r:id="rId36"/>
    <p:sldId id="448" r:id="rId37"/>
  </p:sldIdLst>
  <p:sldSz cx="9144000" cy="6858000" type="screen4x3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4496E"/>
    <a:srgbClr val="FFFF47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Sin estilo, cuadrícula de la tabla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2D5ABB26-0587-4C30-8999-92F81FD0307C}" styleName="Sin estilo ni cuadrícula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D7AC3CCA-C797-4891-BE02-D94E43425B78}" styleName="Medium Style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221" autoAdjust="0"/>
    <p:restoredTop sz="84902" autoAdjust="0"/>
  </p:normalViewPr>
  <p:slideViewPr>
    <p:cSldViewPr>
      <p:cViewPr varScale="1">
        <p:scale>
          <a:sx n="62" d="100"/>
          <a:sy n="62" d="100"/>
        </p:scale>
        <p:origin x="-1608" y="-13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559D23F-F5B2-4A60-9ECE-D2D1905A2C0A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ES"/>
        </a:p>
      </dgm:t>
    </dgm:pt>
    <dgm:pt modelId="{E0D725CE-9BB0-4947-BD77-6F17A70CFF5A}">
      <dgm:prSet phldrT="[Texto]"/>
      <dgm:spPr>
        <a:solidFill>
          <a:schemeClr val="tx2">
            <a:lumMod val="20000"/>
            <a:lumOff val="80000"/>
          </a:schemeClr>
        </a:solidFill>
      </dgm:spPr>
      <dgm:t>
        <a:bodyPr/>
        <a:lstStyle/>
        <a:p>
          <a:r>
            <a:rPr lang="es-CL" dirty="0" smtClean="0">
              <a:solidFill>
                <a:schemeClr val="tx1"/>
              </a:solidFill>
            </a:rPr>
            <a:t>Una Empresa </a:t>
          </a:r>
          <a:r>
            <a:rPr lang="es-CL" dirty="0" err="1" smtClean="0">
              <a:solidFill>
                <a:schemeClr val="tx1"/>
              </a:solidFill>
            </a:rPr>
            <a:t>Cencosud</a:t>
          </a:r>
          <a:r>
            <a:rPr lang="es-CL" dirty="0" smtClean="0">
              <a:solidFill>
                <a:schemeClr val="tx1"/>
              </a:solidFill>
            </a:rPr>
            <a:t>: </a:t>
          </a:r>
          <a:r>
            <a:rPr lang="es-CL" b="1" u="sng" dirty="0" smtClean="0">
              <a:solidFill>
                <a:schemeClr val="tx1"/>
              </a:solidFill>
            </a:rPr>
            <a:t>2 mm Anuales</a:t>
          </a:r>
          <a:endParaRPr lang="es-ES" b="1" u="sng" dirty="0">
            <a:solidFill>
              <a:schemeClr val="tx1"/>
            </a:solidFill>
          </a:endParaRPr>
        </a:p>
      </dgm:t>
    </dgm:pt>
    <dgm:pt modelId="{966D11A8-4761-4504-A6F9-CEF6816F0F18}" type="parTrans" cxnId="{49F5BA70-B196-4A00-9648-FED95B5B206D}">
      <dgm:prSet/>
      <dgm:spPr/>
      <dgm:t>
        <a:bodyPr/>
        <a:lstStyle/>
        <a:p>
          <a:endParaRPr lang="es-ES"/>
        </a:p>
      </dgm:t>
    </dgm:pt>
    <dgm:pt modelId="{4CB51492-268A-42CD-8555-2924833D768A}" type="sibTrans" cxnId="{49F5BA70-B196-4A00-9648-FED95B5B206D}">
      <dgm:prSet/>
      <dgm:spPr/>
      <dgm:t>
        <a:bodyPr/>
        <a:lstStyle/>
        <a:p>
          <a:endParaRPr lang="es-ES"/>
        </a:p>
      </dgm:t>
    </dgm:pt>
    <dgm:pt modelId="{E6F8DC68-C95D-41AD-AB86-33E51C289783}">
      <dgm:prSet phldrT="[Texto]"/>
      <dgm:spPr>
        <a:solidFill>
          <a:schemeClr val="tx2">
            <a:lumMod val="40000"/>
            <a:lumOff val="60000"/>
          </a:schemeClr>
        </a:solidFill>
      </dgm:spPr>
      <dgm:t>
        <a:bodyPr/>
        <a:lstStyle/>
        <a:p>
          <a:r>
            <a:rPr lang="es-CL" dirty="0" smtClean="0">
              <a:solidFill>
                <a:schemeClr val="tx1"/>
              </a:solidFill>
            </a:rPr>
            <a:t>Dos Empresas </a:t>
          </a:r>
          <a:r>
            <a:rPr lang="es-CL" dirty="0" err="1" smtClean="0">
              <a:solidFill>
                <a:schemeClr val="tx1"/>
              </a:solidFill>
            </a:rPr>
            <a:t>Cencosud</a:t>
          </a:r>
          <a:r>
            <a:rPr lang="es-CL" dirty="0" smtClean="0">
              <a:solidFill>
                <a:schemeClr val="tx1"/>
              </a:solidFill>
            </a:rPr>
            <a:t>: </a:t>
          </a:r>
          <a:r>
            <a:rPr lang="es-CL" b="1" u="sng" dirty="0" smtClean="0">
              <a:solidFill>
                <a:schemeClr val="tx1"/>
              </a:solidFill>
            </a:rPr>
            <a:t>3.5 mm Anuales</a:t>
          </a:r>
          <a:endParaRPr lang="es-ES" b="1" u="sng" dirty="0">
            <a:solidFill>
              <a:schemeClr val="tx1"/>
            </a:solidFill>
          </a:endParaRPr>
        </a:p>
      </dgm:t>
    </dgm:pt>
    <dgm:pt modelId="{BE00054D-813D-4F49-9D87-BF4901CF23AA}" type="parTrans" cxnId="{F68A7DF1-A261-497C-9099-D83B004681D3}">
      <dgm:prSet/>
      <dgm:spPr/>
      <dgm:t>
        <a:bodyPr/>
        <a:lstStyle/>
        <a:p>
          <a:endParaRPr lang="es-ES"/>
        </a:p>
      </dgm:t>
    </dgm:pt>
    <dgm:pt modelId="{69DD552D-3534-4D83-B401-796A7EE2CF57}" type="sibTrans" cxnId="{F68A7DF1-A261-497C-9099-D83B004681D3}">
      <dgm:prSet/>
      <dgm:spPr/>
      <dgm:t>
        <a:bodyPr/>
        <a:lstStyle/>
        <a:p>
          <a:endParaRPr lang="es-ES"/>
        </a:p>
      </dgm:t>
    </dgm:pt>
    <dgm:pt modelId="{374D1506-C6EB-486B-85F7-5994C366EA78}">
      <dgm:prSet phldrT="[Texto]"/>
      <dgm:spPr>
        <a:solidFill>
          <a:schemeClr val="tx2">
            <a:lumMod val="60000"/>
            <a:lumOff val="40000"/>
          </a:schemeClr>
        </a:solidFill>
      </dgm:spPr>
      <dgm:t>
        <a:bodyPr/>
        <a:lstStyle/>
        <a:p>
          <a:r>
            <a:rPr lang="es-CL" dirty="0" smtClean="0">
              <a:solidFill>
                <a:schemeClr val="tx1"/>
              </a:solidFill>
            </a:rPr>
            <a:t>Tres Empresas </a:t>
          </a:r>
          <a:r>
            <a:rPr lang="es-CL" dirty="0" err="1" smtClean="0">
              <a:solidFill>
                <a:schemeClr val="tx1"/>
              </a:solidFill>
            </a:rPr>
            <a:t>Cencosud</a:t>
          </a:r>
          <a:r>
            <a:rPr lang="es-CL" dirty="0" smtClean="0">
              <a:solidFill>
                <a:schemeClr val="tx1"/>
              </a:solidFill>
            </a:rPr>
            <a:t> : </a:t>
          </a:r>
          <a:r>
            <a:rPr lang="es-CL" b="1" u="sng" dirty="0" smtClean="0">
              <a:solidFill>
                <a:schemeClr val="tx1"/>
              </a:solidFill>
            </a:rPr>
            <a:t>4.8 mm Anuales</a:t>
          </a:r>
          <a:endParaRPr lang="es-ES" b="1" u="sng" dirty="0">
            <a:solidFill>
              <a:schemeClr val="tx1"/>
            </a:solidFill>
          </a:endParaRPr>
        </a:p>
      </dgm:t>
    </dgm:pt>
    <dgm:pt modelId="{0521D90A-597B-4897-AC51-32ECD31BDFB5}" type="parTrans" cxnId="{58B28C75-CA22-4863-84A2-A390F2865AC7}">
      <dgm:prSet/>
      <dgm:spPr/>
      <dgm:t>
        <a:bodyPr/>
        <a:lstStyle/>
        <a:p>
          <a:endParaRPr lang="es-ES"/>
        </a:p>
      </dgm:t>
    </dgm:pt>
    <dgm:pt modelId="{020BEEAB-4150-4962-8B77-C5A05EC77EB2}" type="sibTrans" cxnId="{58B28C75-CA22-4863-84A2-A390F2865AC7}">
      <dgm:prSet/>
      <dgm:spPr/>
      <dgm:t>
        <a:bodyPr/>
        <a:lstStyle/>
        <a:p>
          <a:endParaRPr lang="es-ES"/>
        </a:p>
      </dgm:t>
    </dgm:pt>
    <dgm:pt modelId="{92DDB36D-E4C6-45F7-A916-F16C853692F1}">
      <dgm:prSet phldrT="[Texto]"/>
      <dgm:spPr>
        <a:solidFill>
          <a:schemeClr val="tx2">
            <a:lumMod val="75000"/>
          </a:schemeClr>
        </a:solidFill>
      </dgm:spPr>
      <dgm:t>
        <a:bodyPr/>
        <a:lstStyle/>
        <a:p>
          <a:r>
            <a:rPr lang="es-CL" dirty="0" smtClean="0">
              <a:solidFill>
                <a:schemeClr val="bg1"/>
              </a:solidFill>
            </a:rPr>
            <a:t>Cuatro Empresas </a:t>
          </a:r>
          <a:r>
            <a:rPr lang="es-CL" dirty="0" err="1" smtClean="0">
              <a:solidFill>
                <a:schemeClr val="bg1"/>
              </a:solidFill>
            </a:rPr>
            <a:t>Cencosud</a:t>
          </a:r>
          <a:r>
            <a:rPr lang="es-CL" dirty="0" smtClean="0">
              <a:solidFill>
                <a:schemeClr val="bg1"/>
              </a:solidFill>
            </a:rPr>
            <a:t>:  </a:t>
          </a:r>
          <a:r>
            <a:rPr lang="es-CL" b="1" u="sng" dirty="0" smtClean="0">
              <a:solidFill>
                <a:schemeClr val="bg1"/>
              </a:solidFill>
            </a:rPr>
            <a:t>6 mm Anuales </a:t>
          </a:r>
          <a:endParaRPr lang="es-ES" b="1" u="sng" dirty="0">
            <a:solidFill>
              <a:schemeClr val="bg1"/>
            </a:solidFill>
          </a:endParaRPr>
        </a:p>
      </dgm:t>
    </dgm:pt>
    <dgm:pt modelId="{341E67C9-3450-4511-8C4C-C025B0B849FF}" type="parTrans" cxnId="{1CF5FB02-9C9D-4D60-8326-596FD1293D60}">
      <dgm:prSet/>
      <dgm:spPr/>
      <dgm:t>
        <a:bodyPr/>
        <a:lstStyle/>
        <a:p>
          <a:endParaRPr lang="es-ES"/>
        </a:p>
      </dgm:t>
    </dgm:pt>
    <dgm:pt modelId="{672A4670-2FCD-40B4-A776-D9B0B7A27663}" type="sibTrans" cxnId="{1CF5FB02-9C9D-4D60-8326-596FD1293D60}">
      <dgm:prSet/>
      <dgm:spPr/>
      <dgm:t>
        <a:bodyPr/>
        <a:lstStyle/>
        <a:p>
          <a:endParaRPr lang="es-ES"/>
        </a:p>
      </dgm:t>
    </dgm:pt>
    <dgm:pt modelId="{56F94C88-434E-4F7E-ACB4-9024511E08DD}" type="pres">
      <dgm:prSet presAssocID="{5559D23F-F5B2-4A60-9ECE-D2D1905A2C0A}" presName="linear" presStyleCnt="0">
        <dgm:presLayoutVars>
          <dgm:dir/>
          <dgm:animLvl val="lvl"/>
          <dgm:resizeHandles val="exact"/>
        </dgm:presLayoutVars>
      </dgm:prSet>
      <dgm:spPr/>
    </dgm:pt>
    <dgm:pt modelId="{DC53366E-7E4B-4053-B9CC-C01C740086DE}" type="pres">
      <dgm:prSet presAssocID="{E0D725CE-9BB0-4947-BD77-6F17A70CFF5A}" presName="parentLin" presStyleCnt="0"/>
      <dgm:spPr/>
    </dgm:pt>
    <dgm:pt modelId="{E94737B6-F284-42FE-9B30-C5E390CEC378}" type="pres">
      <dgm:prSet presAssocID="{E0D725CE-9BB0-4947-BD77-6F17A70CFF5A}" presName="parentLeftMargin" presStyleLbl="node1" presStyleIdx="0" presStyleCnt="4"/>
      <dgm:spPr/>
    </dgm:pt>
    <dgm:pt modelId="{0B12A3B5-11CD-47FF-A975-854887C6EDA1}" type="pres">
      <dgm:prSet presAssocID="{E0D725CE-9BB0-4947-BD77-6F17A70CFF5A}" presName="parentText" presStyleLbl="node1" presStyleIdx="0" presStyleCnt="4" custScaleX="75695" custScaleY="113707" custLinFactNeighborX="18124" custLinFactNeighborY="-6298">
        <dgm:presLayoutVars>
          <dgm:chMax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EE2758A6-110D-470C-9AE8-28872F869C77}" type="pres">
      <dgm:prSet presAssocID="{E0D725CE-9BB0-4947-BD77-6F17A70CFF5A}" presName="negativeSpace" presStyleCnt="0"/>
      <dgm:spPr/>
    </dgm:pt>
    <dgm:pt modelId="{6FB077C0-79F0-4DE5-BBE4-1DAD73D29072}" type="pres">
      <dgm:prSet presAssocID="{E0D725CE-9BB0-4947-BD77-6F17A70CFF5A}" presName="childText" presStyleLbl="conFgAcc1" presStyleIdx="0" presStyleCnt="4">
        <dgm:presLayoutVars>
          <dgm:bulletEnabled val="1"/>
        </dgm:presLayoutVars>
      </dgm:prSet>
      <dgm:spPr/>
    </dgm:pt>
    <dgm:pt modelId="{AE97ACB6-E0B7-4769-A3D4-569FCB846C68}" type="pres">
      <dgm:prSet presAssocID="{4CB51492-268A-42CD-8555-2924833D768A}" presName="spaceBetweenRectangles" presStyleCnt="0"/>
      <dgm:spPr/>
    </dgm:pt>
    <dgm:pt modelId="{52C87CD4-086D-4750-90A5-00F685CAC3E4}" type="pres">
      <dgm:prSet presAssocID="{E6F8DC68-C95D-41AD-AB86-33E51C289783}" presName="parentLin" presStyleCnt="0"/>
      <dgm:spPr/>
    </dgm:pt>
    <dgm:pt modelId="{1EAD3DC2-206E-4B38-B553-14F2F2483A3F}" type="pres">
      <dgm:prSet presAssocID="{E6F8DC68-C95D-41AD-AB86-33E51C289783}" presName="parentLeftMargin" presStyleLbl="node1" presStyleIdx="0" presStyleCnt="4"/>
      <dgm:spPr/>
    </dgm:pt>
    <dgm:pt modelId="{90C3DCFB-B2BC-4C62-A5B0-630F8736AADD}" type="pres">
      <dgm:prSet presAssocID="{E6F8DC68-C95D-41AD-AB86-33E51C289783}" presName="parentText" presStyleLbl="node1" presStyleIdx="1" presStyleCnt="4" custScaleX="91587" custScaleY="132013">
        <dgm:presLayoutVars>
          <dgm:chMax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5FE0C52C-A9A7-420C-8203-1921AD11E362}" type="pres">
      <dgm:prSet presAssocID="{E6F8DC68-C95D-41AD-AB86-33E51C289783}" presName="negativeSpace" presStyleCnt="0"/>
      <dgm:spPr/>
    </dgm:pt>
    <dgm:pt modelId="{CBB106C1-712D-4ADA-A9EB-1B31648F3EB7}" type="pres">
      <dgm:prSet presAssocID="{E6F8DC68-C95D-41AD-AB86-33E51C289783}" presName="childText" presStyleLbl="conFgAcc1" presStyleIdx="1" presStyleCnt="4">
        <dgm:presLayoutVars>
          <dgm:bulletEnabled val="1"/>
        </dgm:presLayoutVars>
      </dgm:prSet>
      <dgm:spPr/>
    </dgm:pt>
    <dgm:pt modelId="{D371A245-EA11-432B-A93C-086521575C40}" type="pres">
      <dgm:prSet presAssocID="{69DD552D-3534-4D83-B401-796A7EE2CF57}" presName="spaceBetweenRectangles" presStyleCnt="0"/>
      <dgm:spPr/>
    </dgm:pt>
    <dgm:pt modelId="{5F32DF5E-48A4-4D44-8E2C-FBA056CF9A77}" type="pres">
      <dgm:prSet presAssocID="{374D1506-C6EB-486B-85F7-5994C366EA78}" presName="parentLin" presStyleCnt="0"/>
      <dgm:spPr/>
    </dgm:pt>
    <dgm:pt modelId="{277666EE-739B-42E4-B13B-698252477570}" type="pres">
      <dgm:prSet presAssocID="{374D1506-C6EB-486B-85F7-5994C366EA78}" presName="parentLeftMargin" presStyleLbl="node1" presStyleIdx="1" presStyleCnt="4"/>
      <dgm:spPr/>
    </dgm:pt>
    <dgm:pt modelId="{150F17C5-CC98-4049-BF38-0DEE788C5709}" type="pres">
      <dgm:prSet presAssocID="{374D1506-C6EB-486B-85F7-5994C366EA78}" presName="parentText" presStyleLbl="node1" presStyleIdx="2" presStyleCnt="4" custScaleX="114279" custScaleY="127487">
        <dgm:presLayoutVars>
          <dgm:chMax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418CA7DA-6626-4F40-971A-2D5D9A1DD042}" type="pres">
      <dgm:prSet presAssocID="{374D1506-C6EB-486B-85F7-5994C366EA78}" presName="negativeSpace" presStyleCnt="0"/>
      <dgm:spPr/>
    </dgm:pt>
    <dgm:pt modelId="{D60247E8-B2DE-41A7-A0D0-437246E083D7}" type="pres">
      <dgm:prSet presAssocID="{374D1506-C6EB-486B-85F7-5994C366EA78}" presName="childText" presStyleLbl="conFgAcc1" presStyleIdx="2" presStyleCnt="4">
        <dgm:presLayoutVars>
          <dgm:bulletEnabled val="1"/>
        </dgm:presLayoutVars>
      </dgm:prSet>
      <dgm:spPr/>
    </dgm:pt>
    <dgm:pt modelId="{B766D05E-371B-4AD5-A197-CBE47106A6E4}" type="pres">
      <dgm:prSet presAssocID="{020BEEAB-4150-4962-8B77-C5A05EC77EB2}" presName="spaceBetweenRectangles" presStyleCnt="0"/>
      <dgm:spPr/>
    </dgm:pt>
    <dgm:pt modelId="{FA774147-EB5B-4FAE-9960-5D4CD7118B0B}" type="pres">
      <dgm:prSet presAssocID="{92DDB36D-E4C6-45F7-A916-F16C853692F1}" presName="parentLin" presStyleCnt="0"/>
      <dgm:spPr/>
    </dgm:pt>
    <dgm:pt modelId="{5620A4D6-64A9-4CBE-BA5B-3CCBA0F31A10}" type="pres">
      <dgm:prSet presAssocID="{92DDB36D-E4C6-45F7-A916-F16C853692F1}" presName="parentLeftMargin" presStyleLbl="node1" presStyleIdx="2" presStyleCnt="4"/>
      <dgm:spPr/>
    </dgm:pt>
    <dgm:pt modelId="{D6EC3EA5-5C5E-46F1-860D-E0BE1A214BD8}" type="pres">
      <dgm:prSet presAssocID="{92DDB36D-E4C6-45F7-A916-F16C853692F1}" presName="parentText" presStyleLbl="node1" presStyleIdx="3" presStyleCnt="4" custScaleX="136886" custScaleY="154941">
        <dgm:presLayoutVars>
          <dgm:chMax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1E584AB2-F926-40BF-995E-C35256A5D5F7}" type="pres">
      <dgm:prSet presAssocID="{92DDB36D-E4C6-45F7-A916-F16C853692F1}" presName="negativeSpace" presStyleCnt="0"/>
      <dgm:spPr/>
    </dgm:pt>
    <dgm:pt modelId="{3FCDCBC2-3451-4ABC-A69B-17284806C820}" type="pres">
      <dgm:prSet presAssocID="{92DDB36D-E4C6-45F7-A916-F16C853692F1}" presName="childText" presStyleLbl="conFgAcc1" presStyleIdx="3" presStyleCnt="4">
        <dgm:presLayoutVars>
          <dgm:bulletEnabled val="1"/>
        </dgm:presLayoutVars>
      </dgm:prSet>
      <dgm:spPr/>
    </dgm:pt>
  </dgm:ptLst>
  <dgm:cxnLst>
    <dgm:cxn modelId="{DD3E4522-80F2-49A2-9A09-92DB00284A19}" type="presOf" srcId="{E0D725CE-9BB0-4947-BD77-6F17A70CFF5A}" destId="{0B12A3B5-11CD-47FF-A975-854887C6EDA1}" srcOrd="1" destOrd="0" presId="urn:microsoft.com/office/officeart/2005/8/layout/list1"/>
    <dgm:cxn modelId="{8B5B75B4-CB01-4F54-8B7B-715F6878404B}" type="presOf" srcId="{92DDB36D-E4C6-45F7-A916-F16C853692F1}" destId="{5620A4D6-64A9-4CBE-BA5B-3CCBA0F31A10}" srcOrd="0" destOrd="0" presId="urn:microsoft.com/office/officeart/2005/8/layout/list1"/>
    <dgm:cxn modelId="{49F5BA70-B196-4A00-9648-FED95B5B206D}" srcId="{5559D23F-F5B2-4A60-9ECE-D2D1905A2C0A}" destId="{E0D725CE-9BB0-4947-BD77-6F17A70CFF5A}" srcOrd="0" destOrd="0" parTransId="{966D11A8-4761-4504-A6F9-CEF6816F0F18}" sibTransId="{4CB51492-268A-42CD-8555-2924833D768A}"/>
    <dgm:cxn modelId="{BA7BA34A-D253-4878-8E5A-CD8E60D7458A}" type="presOf" srcId="{E0D725CE-9BB0-4947-BD77-6F17A70CFF5A}" destId="{E94737B6-F284-42FE-9B30-C5E390CEC378}" srcOrd="0" destOrd="0" presId="urn:microsoft.com/office/officeart/2005/8/layout/list1"/>
    <dgm:cxn modelId="{D87D9E17-EFB7-4651-A472-1EA488A89A73}" type="presOf" srcId="{374D1506-C6EB-486B-85F7-5994C366EA78}" destId="{150F17C5-CC98-4049-BF38-0DEE788C5709}" srcOrd="1" destOrd="0" presId="urn:microsoft.com/office/officeart/2005/8/layout/list1"/>
    <dgm:cxn modelId="{9CEFA55E-206A-496A-A3F1-3DB21CB4CF55}" type="presOf" srcId="{92DDB36D-E4C6-45F7-A916-F16C853692F1}" destId="{D6EC3EA5-5C5E-46F1-860D-E0BE1A214BD8}" srcOrd="1" destOrd="0" presId="urn:microsoft.com/office/officeart/2005/8/layout/list1"/>
    <dgm:cxn modelId="{4B55A567-60C1-46FA-8271-CF0B8F93B480}" type="presOf" srcId="{5559D23F-F5B2-4A60-9ECE-D2D1905A2C0A}" destId="{56F94C88-434E-4F7E-ACB4-9024511E08DD}" srcOrd="0" destOrd="0" presId="urn:microsoft.com/office/officeart/2005/8/layout/list1"/>
    <dgm:cxn modelId="{B2A0D8A8-57EB-4252-AB99-5DB226C1837E}" type="presOf" srcId="{E6F8DC68-C95D-41AD-AB86-33E51C289783}" destId="{1EAD3DC2-206E-4B38-B553-14F2F2483A3F}" srcOrd="0" destOrd="0" presId="urn:microsoft.com/office/officeart/2005/8/layout/list1"/>
    <dgm:cxn modelId="{58B28C75-CA22-4863-84A2-A390F2865AC7}" srcId="{5559D23F-F5B2-4A60-9ECE-D2D1905A2C0A}" destId="{374D1506-C6EB-486B-85F7-5994C366EA78}" srcOrd="2" destOrd="0" parTransId="{0521D90A-597B-4897-AC51-32ECD31BDFB5}" sibTransId="{020BEEAB-4150-4962-8B77-C5A05EC77EB2}"/>
    <dgm:cxn modelId="{CBAA7F72-C0F8-4FD3-857A-989F96C963D9}" type="presOf" srcId="{E6F8DC68-C95D-41AD-AB86-33E51C289783}" destId="{90C3DCFB-B2BC-4C62-A5B0-630F8736AADD}" srcOrd="1" destOrd="0" presId="urn:microsoft.com/office/officeart/2005/8/layout/list1"/>
    <dgm:cxn modelId="{5A76C7AD-97A9-4721-8741-3EA7475057C3}" type="presOf" srcId="{374D1506-C6EB-486B-85F7-5994C366EA78}" destId="{277666EE-739B-42E4-B13B-698252477570}" srcOrd="0" destOrd="0" presId="urn:microsoft.com/office/officeart/2005/8/layout/list1"/>
    <dgm:cxn modelId="{1CF5FB02-9C9D-4D60-8326-596FD1293D60}" srcId="{5559D23F-F5B2-4A60-9ECE-D2D1905A2C0A}" destId="{92DDB36D-E4C6-45F7-A916-F16C853692F1}" srcOrd="3" destOrd="0" parTransId="{341E67C9-3450-4511-8C4C-C025B0B849FF}" sibTransId="{672A4670-2FCD-40B4-A776-D9B0B7A27663}"/>
    <dgm:cxn modelId="{F68A7DF1-A261-497C-9099-D83B004681D3}" srcId="{5559D23F-F5B2-4A60-9ECE-D2D1905A2C0A}" destId="{E6F8DC68-C95D-41AD-AB86-33E51C289783}" srcOrd="1" destOrd="0" parTransId="{BE00054D-813D-4F49-9D87-BF4901CF23AA}" sibTransId="{69DD552D-3534-4D83-B401-796A7EE2CF57}"/>
    <dgm:cxn modelId="{C14B5E82-C6A3-4387-92FD-410E189CFAFF}" type="presParOf" srcId="{56F94C88-434E-4F7E-ACB4-9024511E08DD}" destId="{DC53366E-7E4B-4053-B9CC-C01C740086DE}" srcOrd="0" destOrd="0" presId="urn:microsoft.com/office/officeart/2005/8/layout/list1"/>
    <dgm:cxn modelId="{F0F4AABE-9DD9-4DA2-870F-E88DB3394570}" type="presParOf" srcId="{DC53366E-7E4B-4053-B9CC-C01C740086DE}" destId="{E94737B6-F284-42FE-9B30-C5E390CEC378}" srcOrd="0" destOrd="0" presId="urn:microsoft.com/office/officeart/2005/8/layout/list1"/>
    <dgm:cxn modelId="{1BA715CA-FDAD-4A1F-8FA0-A54797C8C778}" type="presParOf" srcId="{DC53366E-7E4B-4053-B9CC-C01C740086DE}" destId="{0B12A3B5-11CD-47FF-A975-854887C6EDA1}" srcOrd="1" destOrd="0" presId="urn:microsoft.com/office/officeart/2005/8/layout/list1"/>
    <dgm:cxn modelId="{EFE3132A-7092-4464-AAFA-F7D032CBEE3A}" type="presParOf" srcId="{56F94C88-434E-4F7E-ACB4-9024511E08DD}" destId="{EE2758A6-110D-470C-9AE8-28872F869C77}" srcOrd="1" destOrd="0" presId="urn:microsoft.com/office/officeart/2005/8/layout/list1"/>
    <dgm:cxn modelId="{7E85FF53-4533-4212-B3D0-34561903A120}" type="presParOf" srcId="{56F94C88-434E-4F7E-ACB4-9024511E08DD}" destId="{6FB077C0-79F0-4DE5-BBE4-1DAD73D29072}" srcOrd="2" destOrd="0" presId="urn:microsoft.com/office/officeart/2005/8/layout/list1"/>
    <dgm:cxn modelId="{14ACD8E4-1AEC-46E3-BA3B-13ED1B8EEC94}" type="presParOf" srcId="{56F94C88-434E-4F7E-ACB4-9024511E08DD}" destId="{AE97ACB6-E0B7-4769-A3D4-569FCB846C68}" srcOrd="3" destOrd="0" presId="urn:microsoft.com/office/officeart/2005/8/layout/list1"/>
    <dgm:cxn modelId="{5109135A-FBBE-4FD9-B786-997A9BCF1EDE}" type="presParOf" srcId="{56F94C88-434E-4F7E-ACB4-9024511E08DD}" destId="{52C87CD4-086D-4750-90A5-00F685CAC3E4}" srcOrd="4" destOrd="0" presId="urn:microsoft.com/office/officeart/2005/8/layout/list1"/>
    <dgm:cxn modelId="{BD79E521-0111-468B-93C8-17C853818697}" type="presParOf" srcId="{52C87CD4-086D-4750-90A5-00F685CAC3E4}" destId="{1EAD3DC2-206E-4B38-B553-14F2F2483A3F}" srcOrd="0" destOrd="0" presId="urn:microsoft.com/office/officeart/2005/8/layout/list1"/>
    <dgm:cxn modelId="{10D8115D-3367-49A2-9AE5-BAB03A7106C4}" type="presParOf" srcId="{52C87CD4-086D-4750-90A5-00F685CAC3E4}" destId="{90C3DCFB-B2BC-4C62-A5B0-630F8736AADD}" srcOrd="1" destOrd="0" presId="urn:microsoft.com/office/officeart/2005/8/layout/list1"/>
    <dgm:cxn modelId="{FBBF5028-4D8C-421A-9D5C-08F2DBC6E188}" type="presParOf" srcId="{56F94C88-434E-4F7E-ACB4-9024511E08DD}" destId="{5FE0C52C-A9A7-420C-8203-1921AD11E362}" srcOrd="5" destOrd="0" presId="urn:microsoft.com/office/officeart/2005/8/layout/list1"/>
    <dgm:cxn modelId="{CABAA812-D980-4E9C-B02D-96D7878F1E65}" type="presParOf" srcId="{56F94C88-434E-4F7E-ACB4-9024511E08DD}" destId="{CBB106C1-712D-4ADA-A9EB-1B31648F3EB7}" srcOrd="6" destOrd="0" presId="urn:microsoft.com/office/officeart/2005/8/layout/list1"/>
    <dgm:cxn modelId="{802E7316-208D-4E23-A84C-97E5352F0FA5}" type="presParOf" srcId="{56F94C88-434E-4F7E-ACB4-9024511E08DD}" destId="{D371A245-EA11-432B-A93C-086521575C40}" srcOrd="7" destOrd="0" presId="urn:microsoft.com/office/officeart/2005/8/layout/list1"/>
    <dgm:cxn modelId="{096D0CFF-52DB-4251-86B7-9B60A5FBDBC4}" type="presParOf" srcId="{56F94C88-434E-4F7E-ACB4-9024511E08DD}" destId="{5F32DF5E-48A4-4D44-8E2C-FBA056CF9A77}" srcOrd="8" destOrd="0" presId="urn:microsoft.com/office/officeart/2005/8/layout/list1"/>
    <dgm:cxn modelId="{5BBCBFD6-CAE7-44FC-BB11-1D867A9851C3}" type="presParOf" srcId="{5F32DF5E-48A4-4D44-8E2C-FBA056CF9A77}" destId="{277666EE-739B-42E4-B13B-698252477570}" srcOrd="0" destOrd="0" presId="urn:microsoft.com/office/officeart/2005/8/layout/list1"/>
    <dgm:cxn modelId="{5E4454F0-F761-4A14-9C0C-1DDAF45E54FA}" type="presParOf" srcId="{5F32DF5E-48A4-4D44-8E2C-FBA056CF9A77}" destId="{150F17C5-CC98-4049-BF38-0DEE788C5709}" srcOrd="1" destOrd="0" presId="urn:microsoft.com/office/officeart/2005/8/layout/list1"/>
    <dgm:cxn modelId="{612980CD-A869-471C-B0D6-6470D94F6291}" type="presParOf" srcId="{56F94C88-434E-4F7E-ACB4-9024511E08DD}" destId="{418CA7DA-6626-4F40-971A-2D5D9A1DD042}" srcOrd="9" destOrd="0" presId="urn:microsoft.com/office/officeart/2005/8/layout/list1"/>
    <dgm:cxn modelId="{7A44BBC5-789B-493D-AAF7-F3A290B12643}" type="presParOf" srcId="{56F94C88-434E-4F7E-ACB4-9024511E08DD}" destId="{D60247E8-B2DE-41A7-A0D0-437246E083D7}" srcOrd="10" destOrd="0" presId="urn:microsoft.com/office/officeart/2005/8/layout/list1"/>
    <dgm:cxn modelId="{C23A60E6-C245-4E4F-8641-BFCEDC25C604}" type="presParOf" srcId="{56F94C88-434E-4F7E-ACB4-9024511E08DD}" destId="{B766D05E-371B-4AD5-A197-CBE47106A6E4}" srcOrd="11" destOrd="0" presId="urn:microsoft.com/office/officeart/2005/8/layout/list1"/>
    <dgm:cxn modelId="{77ECA6D3-0184-4181-ACA0-FB7596EA65A4}" type="presParOf" srcId="{56F94C88-434E-4F7E-ACB4-9024511E08DD}" destId="{FA774147-EB5B-4FAE-9960-5D4CD7118B0B}" srcOrd="12" destOrd="0" presId="urn:microsoft.com/office/officeart/2005/8/layout/list1"/>
    <dgm:cxn modelId="{B0018601-1EF2-4F32-AEF0-22AF93A179F7}" type="presParOf" srcId="{FA774147-EB5B-4FAE-9960-5D4CD7118B0B}" destId="{5620A4D6-64A9-4CBE-BA5B-3CCBA0F31A10}" srcOrd="0" destOrd="0" presId="urn:microsoft.com/office/officeart/2005/8/layout/list1"/>
    <dgm:cxn modelId="{D25B5D44-CDF8-4ED9-ABD9-9E78BC7CBD89}" type="presParOf" srcId="{FA774147-EB5B-4FAE-9960-5D4CD7118B0B}" destId="{D6EC3EA5-5C5E-46F1-860D-E0BE1A214BD8}" srcOrd="1" destOrd="0" presId="urn:microsoft.com/office/officeart/2005/8/layout/list1"/>
    <dgm:cxn modelId="{CAEE2643-FFC2-4499-8ED8-983423BC1B70}" type="presParOf" srcId="{56F94C88-434E-4F7E-ACB4-9024511E08DD}" destId="{1E584AB2-F926-40BF-995E-C35256A5D5F7}" srcOrd="13" destOrd="0" presId="urn:microsoft.com/office/officeart/2005/8/layout/list1"/>
    <dgm:cxn modelId="{94DD563E-5640-4AA1-9D6B-C6DD5F4955B9}" type="presParOf" srcId="{56F94C88-434E-4F7E-ACB4-9024511E08DD}" destId="{3FCDCBC2-3451-4ABC-A69B-17284806C820}" srcOrd="14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xmlns="" relId="rId9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6FB077C0-79F0-4DE5-BBE4-1DAD73D29072}">
      <dsp:nvSpPr>
        <dsp:cNvPr id="0" name=""/>
        <dsp:cNvSpPr/>
      </dsp:nvSpPr>
      <dsp:spPr>
        <a:xfrm>
          <a:off x="0" y="533818"/>
          <a:ext cx="6096000" cy="428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B12A3B5-11CD-47FF-A975-854887C6EDA1}">
      <dsp:nvSpPr>
        <dsp:cNvPr id="0" name=""/>
        <dsp:cNvSpPr/>
      </dsp:nvSpPr>
      <dsp:spPr>
        <a:xfrm>
          <a:off x="360041" y="182505"/>
          <a:ext cx="3230057" cy="570627"/>
        </a:xfrm>
        <a:prstGeom prst="roundRect">
          <a:avLst/>
        </a:prstGeom>
        <a:solidFill>
          <a:schemeClr val="tx2">
            <a:lumMod val="20000"/>
            <a:lumOff val="8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1290" tIns="0" rIns="161290" bIns="0" numCol="1" spcCol="1270" anchor="ctr" anchorCtr="0">
          <a:noAutofit/>
        </a:bodyPr>
        <a:lstStyle/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L" sz="1700" kern="1200" dirty="0" smtClean="0">
              <a:solidFill>
                <a:schemeClr val="tx1"/>
              </a:solidFill>
            </a:rPr>
            <a:t>Una Empresa </a:t>
          </a:r>
          <a:r>
            <a:rPr lang="es-CL" sz="1700" kern="1200" dirty="0" err="1" smtClean="0">
              <a:solidFill>
                <a:schemeClr val="tx1"/>
              </a:solidFill>
            </a:rPr>
            <a:t>Cencosud</a:t>
          </a:r>
          <a:r>
            <a:rPr lang="es-CL" sz="1700" kern="1200" dirty="0" smtClean="0">
              <a:solidFill>
                <a:schemeClr val="tx1"/>
              </a:solidFill>
            </a:rPr>
            <a:t>: </a:t>
          </a:r>
          <a:r>
            <a:rPr lang="es-CL" sz="1700" b="1" u="sng" kern="1200" dirty="0" smtClean="0">
              <a:solidFill>
                <a:schemeClr val="tx1"/>
              </a:solidFill>
            </a:rPr>
            <a:t>2 mm Anuales</a:t>
          </a:r>
          <a:endParaRPr lang="es-ES" sz="1700" b="1" u="sng" kern="1200" dirty="0">
            <a:solidFill>
              <a:schemeClr val="tx1"/>
            </a:solidFill>
          </a:endParaRPr>
        </a:p>
      </dsp:txBody>
      <dsp:txXfrm>
        <a:off x="360041" y="182505"/>
        <a:ext cx="3230057" cy="570627"/>
      </dsp:txXfrm>
    </dsp:sp>
    <dsp:sp modelId="{CBB106C1-712D-4ADA-A9EB-1B31648F3EB7}">
      <dsp:nvSpPr>
        <dsp:cNvPr id="0" name=""/>
        <dsp:cNvSpPr/>
      </dsp:nvSpPr>
      <dsp:spPr>
        <a:xfrm>
          <a:off x="0" y="1465592"/>
          <a:ext cx="6096000" cy="428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0C3DCFB-B2BC-4C62-A5B0-630F8736AADD}">
      <dsp:nvSpPr>
        <dsp:cNvPr id="0" name=""/>
        <dsp:cNvSpPr/>
      </dsp:nvSpPr>
      <dsp:spPr>
        <a:xfrm>
          <a:off x="304800" y="1054018"/>
          <a:ext cx="3908200" cy="662494"/>
        </a:xfrm>
        <a:prstGeom prst="roundRect">
          <a:avLst/>
        </a:prstGeom>
        <a:solidFill>
          <a:schemeClr val="tx2">
            <a:lumMod val="40000"/>
            <a:lumOff val="6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1290" tIns="0" rIns="161290" bIns="0" numCol="1" spcCol="1270" anchor="ctr" anchorCtr="0">
          <a:noAutofit/>
        </a:bodyPr>
        <a:lstStyle/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L" sz="1700" kern="1200" dirty="0" smtClean="0">
              <a:solidFill>
                <a:schemeClr val="tx1"/>
              </a:solidFill>
            </a:rPr>
            <a:t>Dos Empresas </a:t>
          </a:r>
          <a:r>
            <a:rPr lang="es-CL" sz="1700" kern="1200" dirty="0" err="1" smtClean="0">
              <a:solidFill>
                <a:schemeClr val="tx1"/>
              </a:solidFill>
            </a:rPr>
            <a:t>Cencosud</a:t>
          </a:r>
          <a:r>
            <a:rPr lang="es-CL" sz="1700" kern="1200" dirty="0" smtClean="0">
              <a:solidFill>
                <a:schemeClr val="tx1"/>
              </a:solidFill>
            </a:rPr>
            <a:t>: </a:t>
          </a:r>
          <a:r>
            <a:rPr lang="es-CL" sz="1700" b="1" u="sng" kern="1200" dirty="0" smtClean="0">
              <a:solidFill>
                <a:schemeClr val="tx1"/>
              </a:solidFill>
            </a:rPr>
            <a:t>3.5 mm Anuales</a:t>
          </a:r>
          <a:endParaRPr lang="es-ES" sz="1700" b="1" u="sng" kern="1200" dirty="0">
            <a:solidFill>
              <a:schemeClr val="tx1"/>
            </a:solidFill>
          </a:endParaRPr>
        </a:p>
      </dsp:txBody>
      <dsp:txXfrm>
        <a:off x="304800" y="1054018"/>
        <a:ext cx="3908200" cy="662494"/>
      </dsp:txXfrm>
    </dsp:sp>
    <dsp:sp modelId="{D60247E8-B2DE-41A7-A0D0-437246E083D7}">
      <dsp:nvSpPr>
        <dsp:cNvPr id="0" name=""/>
        <dsp:cNvSpPr/>
      </dsp:nvSpPr>
      <dsp:spPr>
        <a:xfrm>
          <a:off x="0" y="2374653"/>
          <a:ext cx="6096000" cy="428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50F17C5-CC98-4049-BF38-0DEE788C5709}">
      <dsp:nvSpPr>
        <dsp:cNvPr id="0" name=""/>
        <dsp:cNvSpPr/>
      </dsp:nvSpPr>
      <dsp:spPr>
        <a:xfrm>
          <a:off x="304800" y="1985792"/>
          <a:ext cx="4876513" cy="639780"/>
        </a:xfrm>
        <a:prstGeom prst="roundRect">
          <a:avLst/>
        </a:prstGeom>
        <a:solidFill>
          <a:schemeClr val="tx2">
            <a:lumMod val="60000"/>
            <a:lumOff val="4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1290" tIns="0" rIns="161290" bIns="0" numCol="1" spcCol="1270" anchor="ctr" anchorCtr="0">
          <a:noAutofit/>
        </a:bodyPr>
        <a:lstStyle/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L" sz="1700" kern="1200" dirty="0" smtClean="0">
              <a:solidFill>
                <a:schemeClr val="tx1"/>
              </a:solidFill>
            </a:rPr>
            <a:t>Tres Empresas </a:t>
          </a:r>
          <a:r>
            <a:rPr lang="es-CL" sz="1700" kern="1200" dirty="0" err="1" smtClean="0">
              <a:solidFill>
                <a:schemeClr val="tx1"/>
              </a:solidFill>
            </a:rPr>
            <a:t>Cencosud</a:t>
          </a:r>
          <a:r>
            <a:rPr lang="es-CL" sz="1700" kern="1200" dirty="0" smtClean="0">
              <a:solidFill>
                <a:schemeClr val="tx1"/>
              </a:solidFill>
            </a:rPr>
            <a:t> : </a:t>
          </a:r>
          <a:r>
            <a:rPr lang="es-CL" sz="1700" b="1" u="sng" kern="1200" dirty="0" smtClean="0">
              <a:solidFill>
                <a:schemeClr val="tx1"/>
              </a:solidFill>
            </a:rPr>
            <a:t>4.8 mm Anuales</a:t>
          </a:r>
          <a:endParaRPr lang="es-ES" sz="1700" b="1" u="sng" kern="1200" dirty="0">
            <a:solidFill>
              <a:schemeClr val="tx1"/>
            </a:solidFill>
          </a:endParaRPr>
        </a:p>
      </dsp:txBody>
      <dsp:txXfrm>
        <a:off x="304800" y="1985792"/>
        <a:ext cx="4876513" cy="639780"/>
      </dsp:txXfrm>
    </dsp:sp>
    <dsp:sp modelId="{3FCDCBC2-3451-4ABC-A69B-17284806C820}">
      <dsp:nvSpPr>
        <dsp:cNvPr id="0" name=""/>
        <dsp:cNvSpPr/>
      </dsp:nvSpPr>
      <dsp:spPr>
        <a:xfrm>
          <a:off x="0" y="3421488"/>
          <a:ext cx="6096000" cy="428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6EC3EA5-5C5E-46F1-860D-E0BE1A214BD8}">
      <dsp:nvSpPr>
        <dsp:cNvPr id="0" name=""/>
        <dsp:cNvSpPr/>
      </dsp:nvSpPr>
      <dsp:spPr>
        <a:xfrm>
          <a:off x="302121" y="2894853"/>
          <a:ext cx="5789860" cy="777555"/>
        </a:xfrm>
        <a:prstGeom prst="roundRect">
          <a:avLst/>
        </a:prstGeom>
        <a:solidFill>
          <a:schemeClr val="tx2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1290" tIns="0" rIns="161290" bIns="0" numCol="1" spcCol="1270" anchor="ctr" anchorCtr="0">
          <a:noAutofit/>
        </a:bodyPr>
        <a:lstStyle/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L" sz="1700" kern="1200" dirty="0" smtClean="0">
              <a:solidFill>
                <a:schemeClr val="bg1"/>
              </a:solidFill>
            </a:rPr>
            <a:t>Cuatro Empresas </a:t>
          </a:r>
          <a:r>
            <a:rPr lang="es-CL" sz="1700" kern="1200" dirty="0" err="1" smtClean="0">
              <a:solidFill>
                <a:schemeClr val="bg1"/>
              </a:solidFill>
            </a:rPr>
            <a:t>Cencosud</a:t>
          </a:r>
          <a:r>
            <a:rPr lang="es-CL" sz="1700" kern="1200" dirty="0" smtClean="0">
              <a:solidFill>
                <a:schemeClr val="bg1"/>
              </a:solidFill>
            </a:rPr>
            <a:t>:  </a:t>
          </a:r>
          <a:r>
            <a:rPr lang="es-CL" sz="1700" b="1" u="sng" kern="1200" dirty="0" smtClean="0">
              <a:solidFill>
                <a:schemeClr val="bg1"/>
              </a:solidFill>
            </a:rPr>
            <a:t>6 mm Anuales </a:t>
          </a:r>
          <a:endParaRPr lang="es-ES" sz="1700" b="1" u="sng" kern="1200" dirty="0">
            <a:solidFill>
              <a:schemeClr val="bg1"/>
            </a:solidFill>
          </a:endParaRPr>
        </a:p>
      </dsp:txBody>
      <dsp:txXfrm>
        <a:off x="302121" y="2894853"/>
        <a:ext cx="5789860" cy="77755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CL"/>
          </a:p>
        </p:txBody>
      </p:sp>
      <p:sp>
        <p:nvSpPr>
          <p:cNvPr id="3" name="2 Marcador de fecha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33F9288-3990-4D37-B121-F28E1F5300F6}" type="datetimeFigureOut">
              <a:rPr lang="es-CL" smtClean="0"/>
              <a:pPr/>
              <a:t>17-06-2014</a:t>
            </a:fld>
            <a:endParaRPr lang="es-CL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CL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16B28AC-1D17-4076-8129-3D785FA4B86B}" type="slidenum">
              <a:rPr lang="es-CL" smtClean="0"/>
              <a:pPr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xmlns="" val="73478779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A334A03-9309-4E3A-8CA1-67192661CFF1}" type="datetimeFigureOut">
              <a:rPr lang="es-ES" smtClean="0"/>
              <a:pPr/>
              <a:t>17/06/2014</a:t>
            </a:fld>
            <a:endParaRPr lang="es-ES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1895B25-048F-45F3-83F3-1F646267BF4A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xmlns="" val="274534859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73B01B-D4A5-4EB4-B8D6-38567ECD6410}" type="datetimeFigureOut">
              <a:rPr lang="es-ES" smtClean="0"/>
              <a:pPr/>
              <a:t>17/06/2014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2845-6E15-4672-85DF-1026AC610899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73B01B-D4A5-4EB4-B8D6-38567ECD6410}" type="datetimeFigureOut">
              <a:rPr lang="es-ES" smtClean="0"/>
              <a:pPr/>
              <a:t>17/06/2014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2845-6E15-4672-85DF-1026AC610899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73B01B-D4A5-4EB4-B8D6-38567ECD6410}" type="datetimeFigureOut">
              <a:rPr lang="es-ES" smtClean="0"/>
              <a:pPr/>
              <a:t>17/06/2014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2845-6E15-4672-85DF-1026AC610899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73B01B-D4A5-4EB4-B8D6-38567ECD6410}" type="datetimeFigureOut">
              <a:rPr lang="es-ES" smtClean="0"/>
              <a:pPr/>
              <a:t>17/06/2014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2845-6E15-4672-85DF-1026AC610899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73B01B-D4A5-4EB4-B8D6-38567ECD6410}" type="datetimeFigureOut">
              <a:rPr lang="es-ES" smtClean="0"/>
              <a:pPr/>
              <a:t>17/06/2014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2845-6E15-4672-85DF-1026AC610899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73B01B-D4A5-4EB4-B8D6-38567ECD6410}" type="datetimeFigureOut">
              <a:rPr lang="es-ES" smtClean="0"/>
              <a:pPr/>
              <a:t>17/06/2014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2845-6E15-4672-85DF-1026AC610899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73B01B-D4A5-4EB4-B8D6-38567ECD6410}" type="datetimeFigureOut">
              <a:rPr lang="es-ES" smtClean="0"/>
              <a:pPr/>
              <a:t>17/06/2014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2845-6E15-4672-85DF-1026AC610899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73B01B-D4A5-4EB4-B8D6-38567ECD6410}" type="datetimeFigureOut">
              <a:rPr lang="es-ES" smtClean="0"/>
              <a:pPr/>
              <a:t>17/06/2014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2845-6E15-4672-85DF-1026AC610899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73B01B-D4A5-4EB4-B8D6-38567ECD6410}" type="datetimeFigureOut">
              <a:rPr lang="es-ES" smtClean="0"/>
              <a:pPr/>
              <a:t>17/06/2014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2845-6E15-4672-85DF-1026AC610899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73B01B-D4A5-4EB4-B8D6-38567ECD6410}" type="datetimeFigureOut">
              <a:rPr lang="es-ES" smtClean="0"/>
              <a:pPr/>
              <a:t>17/06/2014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2845-6E15-4672-85DF-1026AC610899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73B01B-D4A5-4EB4-B8D6-38567ECD6410}" type="datetimeFigureOut">
              <a:rPr lang="es-ES" smtClean="0"/>
              <a:pPr/>
              <a:t>17/06/2014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2845-6E15-4672-85DF-1026AC610899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073B01B-D4A5-4EB4-B8D6-38567ECD6410}" type="datetimeFigureOut">
              <a:rPr lang="es-ES" smtClean="0"/>
              <a:pPr/>
              <a:t>17/06/2014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A012845-6E15-4672-85DF-1026AC610899}" type="slidenum">
              <a:rPr lang="es-ES" smtClean="0"/>
              <a:pPr/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jpe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png"/><Relationship Id="rId4" Type="http://schemas.openxmlformats.org/officeDocument/2006/relationships/image" Target="../media/image9.e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em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em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32.jpe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jpeg"/><Relationship Id="rId5" Type="http://schemas.openxmlformats.org/officeDocument/2006/relationships/image" Target="../media/image30.jpeg"/><Relationship Id="rId4" Type="http://schemas.openxmlformats.org/officeDocument/2006/relationships/image" Target="../media/image9.em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emf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emf"/><Relationship Id="rId4" Type="http://schemas.openxmlformats.org/officeDocument/2006/relationships/image" Target="../media/image1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png"/><Relationship Id="rId3" Type="http://schemas.openxmlformats.org/officeDocument/2006/relationships/image" Target="../media/image9.emf"/><Relationship Id="rId7" Type="http://schemas.openxmlformats.org/officeDocument/2006/relationships/image" Target="../media/image39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8.png"/><Relationship Id="rId5" Type="http://schemas.openxmlformats.org/officeDocument/2006/relationships/image" Target="../media/image37.png"/><Relationship Id="rId4" Type="http://schemas.openxmlformats.org/officeDocument/2006/relationships/image" Target="../media/image36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emf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emf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3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4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emf"/><Relationship Id="rId4" Type="http://schemas.openxmlformats.org/officeDocument/2006/relationships/image" Target="../media/image1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emf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9.png"/><Relationship Id="rId4" Type="http://schemas.openxmlformats.org/officeDocument/2006/relationships/image" Target="../media/image48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1.png"/><Relationship Id="rId4" Type="http://schemas.openxmlformats.org/officeDocument/2006/relationships/image" Target="../media/image50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2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5.png"/><Relationship Id="rId5" Type="http://schemas.openxmlformats.org/officeDocument/2006/relationships/image" Target="../media/image54.png"/><Relationship Id="rId4" Type="http://schemas.openxmlformats.org/officeDocument/2006/relationships/image" Target="../media/image53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7.png"/><Relationship Id="rId4" Type="http://schemas.openxmlformats.org/officeDocument/2006/relationships/image" Target="../media/image56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8.jpe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emf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1.xml"/><Relationship Id="rId3" Type="http://schemas.openxmlformats.org/officeDocument/2006/relationships/image" Target="../media/image9.emf"/><Relationship Id="rId7" Type="http://schemas.openxmlformats.org/officeDocument/2006/relationships/diagramQuickStyle" Target="../diagrams/quickStyle1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diagramLayout" Target="../diagrams/layout1.xml"/><Relationship Id="rId5" Type="http://schemas.openxmlformats.org/officeDocument/2006/relationships/diagramData" Target="../diagrams/data1.xml"/><Relationship Id="rId4" Type="http://schemas.openxmlformats.org/officeDocument/2006/relationships/image" Target="../media/image7.png"/><Relationship Id="rId9" Type="http://schemas.microsoft.com/office/2007/relationships/diagramDrawing" Target="../diagrams/drawing1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e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22064"/>
            <a:ext cx="9144000" cy="166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259632" y="476672"/>
            <a:ext cx="6205388" cy="1819000"/>
          </a:xfrm>
          <a:prstGeom prst="rect">
            <a:avLst/>
          </a:prstGeom>
        </p:spPr>
      </p:pic>
      <p:pic>
        <p:nvPicPr>
          <p:cNvPr id="6" name="Picture 5" descr="iconos_pilares2014-04.pn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788024" y="5050655"/>
            <a:ext cx="1839664" cy="1839664"/>
          </a:xfrm>
          <a:prstGeom prst="rect">
            <a:avLst/>
          </a:prstGeom>
        </p:spPr>
      </p:pic>
      <p:pic>
        <p:nvPicPr>
          <p:cNvPr id="8" name="Picture 7" descr="iconos_pilares2014-02.png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12056" y="5050655"/>
            <a:ext cx="1839664" cy="1839664"/>
          </a:xfrm>
          <a:prstGeom prst="rect">
            <a:avLst/>
          </a:prstGeom>
        </p:spPr>
      </p:pic>
      <p:pic>
        <p:nvPicPr>
          <p:cNvPr id="10" name="Picture 9" descr="iconos_pilares2014-03.png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483768" y="5050655"/>
            <a:ext cx="1839664" cy="1839664"/>
          </a:xfrm>
          <a:prstGeom prst="rect">
            <a:avLst/>
          </a:prstGeom>
        </p:spPr>
      </p:pic>
      <p:pic>
        <p:nvPicPr>
          <p:cNvPr id="11" name="Picture 10" descr="iconospilarespg-flat-04.png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092280" y="5050655"/>
            <a:ext cx="1839664" cy="1839664"/>
          </a:xfrm>
          <a:prstGeom prst="rect">
            <a:avLst/>
          </a:prstGeom>
        </p:spPr>
      </p:pic>
      <p:sp>
        <p:nvSpPr>
          <p:cNvPr id="36866" name="AutoShape 2" descr="data:image/jpeg;base64,/9j/4AAQSkZJRgABAQAAAQABAAD/2wCEAAkGBxASEBIREBQUEBEWFBUVFBYVEBoWFRATFxQWFxUSGRYYHCggGRooHRUUITEhJysuLi4vFyEzODQsNygtLisBCgoKDg0OGxAQGzYmICYvLCwsNTQsNCwsMDQ0LCwsLCwsMCwuLCwsLCw0NCwsLCwsLDQsLCwsLCwsLCwsLCwsLP/AABEIAKAA8AMBEQACEQEDEQH/xAAcAAEAAgMBAQEAAAAAAAAAAAAABAUCAwYBBwj/xABAEAACAgECBAMFBAcFCQEAAAABAgADEQQSBQYhMQcTUSJBYXFyFFKBoTJCkZKxssEjMzZz0RZDVGOTosPS0xX/xAAaAQEAAwEBAQAAAAAAAAAAAAAAAgMEBQEG/8QAMREBAAIBAgQDBgYCAwAAAAAAAAECAwQRBRIhMRNBUhQVMkJRoSI0cYGR4WFiwdHw/9oADAMBAAIRAxEAPwD7jAQEBAQEBAQEBAQEBAQEBAQEBAQEBAQEBAQEBAQEBAQEBAQEBAQEBAQEBAQEBAQEBAQEBAQEBAQEBAQEBAQEBAQEBAQEBAQEBAQEBAQEBAQEBAQEBAQEBAQEBAQEBAQEBAQEBAQEBAQEBAQEBAQEBAQEBAQEBAQEBAQEBAQEBAQEBAQEBAQEBAQEBAQEBAQEBAQEBAQEBAQEBAQEBAQEBAQEBAQEBAQEBAQEBAQEBAQEBAQEBAQEBAQEBAQEBAQEBAQEBAQEBA13WlR0Vm+QgVt/F7V7aTUP9Jq/rYJZFI9Uff8A6Qm8x8sq3U813p34drSPgKm/JbDLIwVn54QnLMfLKq1HihTX/faTWU/XUq/zMJdXQ2t8NolTbWRXvWWVHiroG7rcvzrB/lYz2eHZY84R9vxefRZ6bn/hr/73b9aMv9JXbQ5o8k667DPmu9FxbT3f3Ntdn0uCf2d5ntivX4oX0zUv8MpokFhAQEBAQEBAQEBAQEBAQEBAQEBAQPDAqddxR1YqABj3n3/GfLcS47mwZpxUrtt5z/7s24dLW9eaZQm4pb94D8JyLce1s/NEfpDRGlxx5I93Fbh2f8h/pPK8a1vr+0K74KR5IlnMWoX9ZT81E2Y+M6vzmP4ZL0iGC85XjoaktHoNwJ/Izq4OL5bd6xLJe/Kx+1aHUH+34bYD95dMWH7ygH8p29PxDJPbeGW2THafxY5/jdsv8OdBaoarzaM+jdvmrjInTpxHLHfqjfh+G8bx0VOo8MbVOar0f03VlCPxBM014nWelqsl+EW71ssOGafjOlIGBqa/umwMcfBjgiQyW0mX/WXuOuuwf7Q7bR3l0DFWrJ7q3dT6Tm3ryztE7uxjtNq7zGyRIpkBAQEBA+babnnVtxw8PIq8gWsmdp34Fe/vn1m6dNXwPE82fxp8TlfSZhaDMBAQEBAQGYDMBA8zA9gMxuMWAPfrI2rFu8bm+zDyE+6v7olPsuCfkj+IS57fV59nT7q/uiexpsMfJH8Q85pZLSo7KB+AlkY6R2iHjMGTge5gICAgICAgICAgIH5549wltXzBqNMjiprLiA5BO3FQbsCD7p2cd4pp4tLBevNl2dpwPknUcJa3X2akahaqLT5YRhvO3IyS56dJlyaiuaIpEbdV1cU4/wAW7k+WeC67jT322asp5ZTO7cwy+4gKisAoG385qy5KaaIrsopW2aZnd0I8H9R/x4/6Df8A1lHt9fSs9kn1PX8JLV6niAX50sP/ADT2NdE/IjOl2+ZX8A4trOHcTr0dl51NLOiH2y6kWYCsu4kqQSOmZZkx0zYpvEbSrpktjycszvC18ReZNY+uTh+lc0glFJVtrO9nqw6hRkdvjKtLhpGPxLRulqct5vGOrYPC/W4z/wDotv8Apsxn6vMz+OJ77dT0PfZL+ph4e8xatNc/D9U5uGXQFjuKWJnOGPVlPxjV4KTjjJSNkNNmtF/DsqubeMajV8RbSG/7LSthrXLlEGB1d8d8/wCkuwYqY8XPtvKnPktky8m+0LGrkPiVa79JrVf6bXUH8ypkJ1mGel6fZONJljrS7qPEjmKzSaesUnbbaxUN9xVALMPj1A/GZdHgjLeebtDRrM9sVI27y5rg/JGs1dKai3WunmDcAd9hwexJ3jHymvJrMeK01rT/AIZMeiyZKxa1kHW6vXcI1SobzemA5UsSrJnBBVidp6e6W1rj1WOZ5dlN75NLkiObdM8S7m+3U7WYA11noxH65kNDWPCtvHnKXELzGauz6yJxncfMuZOL6rU6/wCxaew1IG2eySu5gMszEdcD0nX0+HHiw+LeN5cHVZ8ubP4NJ2Sm5A1KjcusJcDP6LqP3t5x+yRjiGOZ2miVuF5IjeMnVjyJzNcTbVqGNirW1gYnLLs/SGfeMT3XaWsRFqdN52ecO1t5m1Mk77Rug6G/W8TvZPONKAFiFJ2opOAuARuPz9JdeuHSUieXeWTHfUa/JMc20Lr/AGDuXrXrGDfQw/MPKPeNJ6Wx/f8Apr9z5I61yz/H9uv4XRYlKJa3mOBhm+8fXrObktFrTNY2h2MFLUxxW87zCVILSAgICAgICB8KOoSnmlnuIrT7QfaboAGpwpz6ZInW25tL0Yu2bq+s85MDw3VkdQdPYQR2I2nrObi+OP1asnwy4LwE/Q1v1U/y2TbxLvH7s2k7S3+M/MOpoOn09DtUtiO7sh2s4BUBQw6gdT29RPNDirbebGrvau0Qw4P4UaS6mu67U23M6KxKFQvUZwCwY+/1nt9des7RUrpq2jebOT1nB6dLxqjT6Zi6Lfp+pYMd29SwyAO01VyTfBNrR9WW1IjNEVW/Mf8AiSv/AD6P4LK8X5X9pTy/mIfapyHTfGOA/wCI3/z7/wCUzsZfykfpDlY/zLqOYuXuFa+5yNQtOpBK2bXUEsOntI3c/KZcOfNhiOm8L8uHDlnvtLjOYeVG4aq3VaxXYsABXmuz5jaxyJvw6iM88tqMObBOGOaLNnNXELtVw7h+ou9pg99TN23H2NpI9SEP7J5p6Vx5r1r/AIl5qb2yYaWn/Ky5e5Y1uq09dlXECteMbA9masfqEBh2xKsupxY7zE06rMWmyZaxMXWuk8PtNTYtmt1Xm+0DtOEDnPQEsxLSu2vvavLjrssroKVtzZLbqvxT6a6onoPKQ/gHbMv4d1w2Z+J9MtZfUF4lQQCLa8H/AJi/6zkeHf6OzGWn1fIeK0MOKWoLPs7G5sWZI2bhkHI6jvid3Favs8TMb9Oz5vNSfa5iJ2693TnkXWWD+11pZT9bg/gXAMye3Yq/DjbZ4bmvH4svT95TtFy3p9PRqUqs87UNS4PUZC47BR2GcSq+qvkvWbRtG67HosWGl4pO9phTeGWtrS21HYKXRNmTjO0tkf8AcJq4nS1q1mHP4NlrS9q2nu+ls2Bk9B8ZxY6vpJmIjeWkayvp7a9e3tDr8p7y2+iMXrPmkCeJkBAQEBAQEDjudfD/AE3ESLGZqLwu3zFAO5fcGU/pflNODVWxRtHWFWTFF+q5bggOg+xFzjyBSXC4OAm3diU8/wCPmT5fw7K7kjk2vhq3Cu17vNKE71A27Aw6Y+qWZ9ROaYmY2Qx44pHRO5n5Y02vrCahSdpJR1OHQnvg/gOkjizWxzvV7kx1v3cM/gzTk7NXYo9DSpP7QR/CbPeNvSzzo4+q/wCVfDnS6K0XbnvtXO0sAFQ+oUe/4mUZtXfJXl7Qsx6atJ3beIciVW8QXXm51cOj7AqlcpjAz3908rqprj8PYtp4m/Pu7CZmhyGi5Frr4gdeLnLl3fYVXblwQRnv75qtq7Tj8PZmrpork590TjfhlpdRa9ostqd2LNjaylj3OCM/nLMWvvSOWY3V5NFS8777K/TeEdAbL6ixl9FrVCfxyZZPErbdKq44dXfrZ2V3LelfSjRlP7EDAAPVSP1gfX4zFGe8X8Tfq1zgpNOSY6OPs8Ka85r1ViD41gn9oIm2OJT51YZ4ZHlb7JnDPDHS1ur2W2WspBA6KMg5Hbr7vWRvxG9o2iNk8fDqVneZ3dFzHy5RrVUXAhlztdThlzjI+XQdJlwai+Gd6tOo01M8bWcyvhbpvfdafkqD+k2+87+mGL3VT1SvOYeUNPqyHYtXYBjcuPaA7bgehmfBrL4ekdYaNTocefrPSVGvhovY6lyvp5Q/9sflNM8Tn0sXuevrdFy5yvRoyzVl2ZgASxHYdcYAwJk1Gqvm2izdpdFTT7zXzQeKciaW1iyFqSepC4K5+k9vwl2LiGSkbT1hmz8Jw5J5o6IC+HKfrahiPQVAfxYy2eKT6WWOBV363+39r6nlupRSAzYqUqMgZIOM/wABMVtRa0zM+bq4tLXHWtYnsvBKGp7AQEBAQEBAQECPr9YlNb22HCIpZiBnAHfpA1jiNW5lLBSqo7FvZAFm7b1P0tAyGtrywLABVVixICYbODu7e4wNp1NeVG9ct1Ubhlh8B74EY8Tq87ycgsKzYxyNqAMAQxz0PWBLrtUqGBBU9cg5BHzgYHVV7DZvU1gElgwKgDuciBWNzFSApIsUMU2lqyoZXYKHyemMkfGBI1fF6q9vdgxQArgqd9grXrnHcwJtdysSFZSVOGAIJU+hx2geHU1+17a+z+n7Q9j6vT8YHjausBSXQBv0cuBu+XrA0a/iSVNWjB2ezdtVELE7QC3b5iBvr1KE7Qw34ztyNwHxXuIHh1lW0N5ibScA7xgn0znvAwu11ShvaVivQqrAtn7uPXqP2wN1VyMSFZSVOGAYEqfQj3QNkBAQEBAQEBAQEBAQECDxvQm/T3Ug7TYjIDjOCR3gVCcDve1bbvKBD0ZVSzArStozkqOpNvbHTHeBEp5VuRRhqyVWkBcsFby3uYqSBkDFowevUdoG6rlhhkjyl66QqFDYQUWM7KCevZun9IGleVbtu0tV7CbVOCfPPnrbmwY6Z24PU98wLSjhFo0+pTNavczsF2lqqyygbcEDcOmT0HcwMNLwE/ZtTTaQvnlz7J3bAyBe+FyemewgeNwzVWVV1X+Rit6Wyu4+b5bAklSMLkDt16nvAh1cr2KykNWAGBwAegGr8/A6fd6fOBO5c4I+nYl/LbC7A4LF7FDFgWB6L3PQZ6k9YENOXLgoX+wJrdWVtrbtQFtNm2046d/du69fhA1W8p2Mlg3VhnqvUDB21vbcLAF6fojGM/lAs+PcJe6zTugRhV5mVd2TdvCgEMgJGMQIeq5Yd93tIhay5iwBJC20+WADjrg9YGei5eYPU9i0gKzs6ruYPuqWsH2h36dsDAx3gU3DuG22Nt8rbk53sWHkpXqBaKyprGScnrubtA6DgXB7arrLbCntIE9joDix33bdoCj28Y6+/rAvoCAgICAgICAgICAgICAgICAgICAgICAgICAgIHmIHsBAQEBAQEBAQEBAQEBAQEBAQEBAQEBAQEBAQEBAQEBAQEBAQEBAQEBAQEBAQEBAQEBAQEBAQEBAQEBAQEBAQEBAQEBAQEBAQEBAQEBAQEBAQEBAQEBAQEBAQEBAQEBAQEBAQEBAQEBAQEBAQEBAQEBAQEBAQEBAQEBAQEBAQEBAQEBAQEBAQEBAQEBAQEBAQEBAQEBAQEBAQEBAQEBA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36868" name="AutoShape 4" descr="data:image/jpeg;base64,/9j/4AAQSkZJRgABAQAAAQABAAD/2wCEAAkGBxASEBIREBQUEBEWFBUVFBYVEBoWFRATFxQWFxUSGRYYHCggGRooHRUUITEhJysuLi4vFyEzODQsNygtLisBCgoKDg0OGxAQGzYmICYvLCwsNTQsNCwsMDQ0LCwsLCwsMCwuLCwsLCw0NCwsLCwsLDQsLCwsLCwsLCwsLCwsLP/AABEIAKAA8AMBEQACEQEDEQH/xAAcAAEAAgMBAQEAAAAAAAAAAAAABAUCAwYBBwj/xABAEAACAgECBAMFBAcFCQEAAAABAgADEQQSBQYhMQcTUSJBYXFyFFKBoTJCkZKxssEjMzZz0RZDVGOTosPS0xX/xAAaAQEAAwEBAQAAAAAAAAAAAAAAAgMEBQEG/8QAMREBAAIBAgQDBgYCAwAAAAAAAAECAwQRBRIhMRNBUhQVMkJRoSI0cYGR4WFiwdHw/9oADAMBAAIRAxEAPwD7jAQEBAQEBAQEBAQEBAQEBAQEBAQEBAQEBAQEBAQEBAQEBAQEBAQEBAQEBAQEBAQEBAQEBAQEBAQEBAQEBAQEBAQEBAQEBAQEBAQEBAQEBAQEBAQEBAQEBAQEBAQEBAQEBAQEBAQEBAQEBAQEBAQEBAQEBAQEBAQEBAQEBAQEBAQEBAQEBAQEBAQEBAQEBAQEBAQEBAQEBAQEBAQEBAQEBAQEBAQEBAQEBAQEBAQEBAQEBAQEBAQEBAQEBAQEBAQEBAQEBAQEBA13WlR0Vm+QgVt/F7V7aTUP9Jq/rYJZFI9Uff8A6Qm8x8sq3U813p34drSPgKm/JbDLIwVn54QnLMfLKq1HihTX/faTWU/XUq/zMJdXQ2t8NolTbWRXvWWVHiroG7rcvzrB/lYz2eHZY84R9vxefRZ6bn/hr/73b9aMv9JXbQ5o8k667DPmu9FxbT3f3Ntdn0uCf2d5ntivX4oX0zUv8MpokFhAQEBAQEBAQEBAQEBAQEBAQEBAQPDAqddxR1YqABj3n3/GfLcS47mwZpxUrtt5z/7s24dLW9eaZQm4pb94D8JyLce1s/NEfpDRGlxx5I93Fbh2f8h/pPK8a1vr+0K74KR5IlnMWoX9ZT81E2Y+M6vzmP4ZL0iGC85XjoaktHoNwJ/Izq4OL5bd6xLJe/Kx+1aHUH+34bYD95dMWH7ygH8p29PxDJPbeGW2THafxY5/jdsv8OdBaoarzaM+jdvmrjInTpxHLHfqjfh+G8bx0VOo8MbVOar0f03VlCPxBM014nWelqsl+EW71ssOGafjOlIGBqa/umwMcfBjgiQyW0mX/WXuOuuwf7Q7bR3l0DFWrJ7q3dT6Tm3ryztE7uxjtNq7zGyRIpkBAQEBA+babnnVtxw8PIq8gWsmdp34Fe/vn1m6dNXwPE82fxp8TlfSZhaDMBAQEBAQGYDMBA8zA9gMxuMWAPfrI2rFu8bm+zDyE+6v7olPsuCfkj+IS57fV59nT7q/uiexpsMfJH8Q85pZLSo7KB+AlkY6R2iHjMGTge5gICAgICAgICAgIH5549wltXzBqNMjiprLiA5BO3FQbsCD7p2cd4pp4tLBevNl2dpwPknUcJa3X2akahaqLT5YRhvO3IyS56dJlyaiuaIpEbdV1cU4/wAW7k+WeC67jT322asp5ZTO7cwy+4gKisAoG385qy5KaaIrsopW2aZnd0I8H9R/x4/6Df8A1lHt9fSs9kn1PX8JLV6niAX50sP/ADT2NdE/IjOl2+ZX8A4trOHcTr0dl51NLOiH2y6kWYCsu4kqQSOmZZkx0zYpvEbSrpktjycszvC18ReZNY+uTh+lc0glFJVtrO9nqw6hRkdvjKtLhpGPxLRulqct5vGOrYPC/W4z/wDotv8Apsxn6vMz+OJ77dT0PfZL+ph4e8xatNc/D9U5uGXQFjuKWJnOGPVlPxjV4KTjjJSNkNNmtF/DsqubeMajV8RbSG/7LSthrXLlEGB1d8d8/wCkuwYqY8XPtvKnPktky8m+0LGrkPiVa79JrVf6bXUH8ypkJ1mGel6fZONJljrS7qPEjmKzSaesUnbbaxUN9xVALMPj1A/GZdHgjLeebtDRrM9sVI27y5rg/JGs1dKai3WunmDcAd9hwexJ3jHymvJrMeK01rT/AIZMeiyZKxa1kHW6vXcI1SobzemA5UsSrJnBBVidp6e6W1rj1WOZ5dlN75NLkiObdM8S7m+3U7WYA11noxH65kNDWPCtvHnKXELzGauz6yJxncfMuZOL6rU6/wCxaew1IG2eySu5gMszEdcD0nX0+HHiw+LeN5cHVZ8ubP4NJ2Sm5A1KjcusJcDP6LqP3t5x+yRjiGOZ2miVuF5IjeMnVjyJzNcTbVqGNirW1gYnLLs/SGfeMT3XaWsRFqdN52ecO1t5m1Mk77Rug6G/W8TvZPONKAFiFJ2opOAuARuPz9JdeuHSUieXeWTHfUa/JMc20Lr/AGDuXrXrGDfQw/MPKPeNJ6Wx/f8Apr9z5I61yz/H9uv4XRYlKJa3mOBhm+8fXrObktFrTNY2h2MFLUxxW87zCVILSAgICAgICB8KOoSnmlnuIrT7QfaboAGpwpz6ZInW25tL0Yu2bq+s85MDw3VkdQdPYQR2I2nrObi+OP1asnwy4LwE/Q1v1U/y2TbxLvH7s2k7S3+M/MOpoOn09DtUtiO7sh2s4BUBQw6gdT29RPNDirbebGrvau0Qw4P4UaS6mu67U23M6KxKFQvUZwCwY+/1nt9des7RUrpq2jebOT1nB6dLxqjT6Zi6Lfp+pYMd29SwyAO01VyTfBNrR9WW1IjNEVW/Mf8AiSv/AD6P4LK8X5X9pTy/mIfapyHTfGOA/wCI3/z7/wCUzsZfykfpDlY/zLqOYuXuFa+5yNQtOpBK2bXUEsOntI3c/KZcOfNhiOm8L8uHDlnvtLjOYeVG4aq3VaxXYsABXmuz5jaxyJvw6iM88tqMObBOGOaLNnNXELtVw7h+ou9pg99TN23H2NpI9SEP7J5p6Vx5r1r/AIl5qb2yYaWn/Ky5e5Y1uq09dlXECteMbA9masfqEBh2xKsupxY7zE06rMWmyZaxMXWuk8PtNTYtmt1Xm+0DtOEDnPQEsxLSu2vvavLjrssroKVtzZLbqvxT6a6onoPKQ/gHbMv4d1w2Z+J9MtZfUF4lQQCLa8H/AJi/6zkeHf6OzGWn1fIeK0MOKWoLPs7G5sWZI2bhkHI6jvid3Favs8TMb9Oz5vNSfa5iJ2693TnkXWWD+11pZT9bg/gXAMye3Yq/DjbZ4bmvH4svT95TtFy3p9PRqUqs87UNS4PUZC47BR2GcSq+qvkvWbRtG67HosWGl4pO9phTeGWtrS21HYKXRNmTjO0tkf8AcJq4nS1q1mHP4NlrS9q2nu+ls2Bk9B8ZxY6vpJmIjeWkayvp7a9e3tDr8p7y2+iMXrPmkCeJkBAQEBAQEDjudfD/AE3ESLGZqLwu3zFAO5fcGU/pflNODVWxRtHWFWTFF+q5bggOg+xFzjyBSXC4OAm3diU8/wCPmT5fw7K7kjk2vhq3Cu17vNKE71A27Aw6Y+qWZ9ROaYmY2Qx44pHRO5n5Y02vrCahSdpJR1OHQnvg/gOkjizWxzvV7kx1v3cM/gzTk7NXYo9DSpP7QR/CbPeNvSzzo4+q/wCVfDnS6K0XbnvtXO0sAFQ+oUe/4mUZtXfJXl7Qsx6atJ3beIciVW8QXXm51cOj7AqlcpjAz3908rqprj8PYtp4m/Pu7CZmhyGi5Frr4gdeLnLl3fYVXblwQRnv75qtq7Tj8PZmrpork590TjfhlpdRa9ostqd2LNjaylj3OCM/nLMWvvSOWY3V5NFS8777K/TeEdAbL6ixl9FrVCfxyZZPErbdKq44dXfrZ2V3LelfSjRlP7EDAAPVSP1gfX4zFGe8X8Tfq1zgpNOSY6OPs8Ka85r1ViD41gn9oIm2OJT51YZ4ZHlb7JnDPDHS1ur2W2WspBA6KMg5Hbr7vWRvxG9o2iNk8fDqVneZ3dFzHy5RrVUXAhlztdThlzjI+XQdJlwai+Gd6tOo01M8bWcyvhbpvfdafkqD+k2+87+mGL3VT1SvOYeUNPqyHYtXYBjcuPaA7bgehmfBrL4ekdYaNTocefrPSVGvhovY6lyvp5Q/9sflNM8Tn0sXuevrdFy5yvRoyzVl2ZgASxHYdcYAwJk1Gqvm2izdpdFTT7zXzQeKciaW1iyFqSepC4K5+k9vwl2LiGSkbT1hmz8Jw5J5o6IC+HKfrahiPQVAfxYy2eKT6WWOBV363+39r6nlupRSAzYqUqMgZIOM/wABMVtRa0zM+bq4tLXHWtYnsvBKGp7AQEBAQEBAQECPr9YlNb22HCIpZiBnAHfpA1jiNW5lLBSqo7FvZAFm7b1P0tAyGtrywLABVVixICYbODu7e4wNp1NeVG9ct1Ubhlh8B74EY8Tq87ycgsKzYxyNqAMAQxz0PWBLrtUqGBBU9cg5BHzgYHVV7DZvU1gElgwKgDuciBWNzFSApIsUMU2lqyoZXYKHyemMkfGBI1fF6q9vdgxQArgqd9grXrnHcwJtdysSFZSVOGAIJU+hx2geHU1+17a+z+n7Q9j6vT8YHjausBSXQBv0cuBu+XrA0a/iSVNWjB2ezdtVELE7QC3b5iBvr1KE7Qw34ztyNwHxXuIHh1lW0N5ibScA7xgn0znvAwu11ShvaVivQqrAtn7uPXqP2wN1VyMSFZSVOGAYEqfQj3QNkBAQEBAQEBAQEBAQECDxvQm/T3Ug7TYjIDjOCR3gVCcDve1bbvKBD0ZVSzArStozkqOpNvbHTHeBEp5VuRRhqyVWkBcsFby3uYqSBkDFowevUdoG6rlhhkjyl66QqFDYQUWM7KCevZun9IGleVbtu0tV7CbVOCfPPnrbmwY6Z24PU98wLSjhFo0+pTNavczsF2lqqyygbcEDcOmT0HcwMNLwE/ZtTTaQvnlz7J3bAyBe+FyemewgeNwzVWVV1X+Rit6Wyu4+b5bAklSMLkDt16nvAh1cr2KykNWAGBwAegGr8/A6fd6fOBO5c4I+nYl/LbC7A4LF7FDFgWB6L3PQZ6k9YENOXLgoX+wJrdWVtrbtQFtNm2046d/du69fhA1W8p2Mlg3VhnqvUDB21vbcLAF6fojGM/lAs+PcJe6zTugRhV5mVd2TdvCgEMgJGMQIeq5Yd93tIhay5iwBJC20+WADjrg9YGei5eYPU9i0gKzs6ruYPuqWsH2h36dsDAx3gU3DuG22Nt8rbk53sWHkpXqBaKyprGScnrubtA6DgXB7arrLbCntIE9joDix33bdoCj28Y6+/rAvoCAgICAgICAgICAgICAgICAgICAgICAgICAgIHmIHsBAQEBAQEBAQEBAQEBAQEBAQEBAQEBAQEBAQEBAQEBAQEBAQEBAQEBAQEBAQEBAQEBAQEBAQEBAQEBAQEBAQEBAQEBAQEBAQEBAQEBAQEBAQEBAQEBAQEBAQEBAQEBAQEBAQEBAQEBAQEBAQEBAQEBAQEBAQEBAQEBAQEBAQEBAQEBAQEBAQEBAQEBAQEBAQEBAQEBAQEBAQEBAQEBA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1763688" y="2276872"/>
            <a:ext cx="6105525" cy="180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39113804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83344"/>
            <a:ext cx="9144000" cy="166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Title 1"/>
          <p:cNvSpPr txBox="1">
            <a:spLocks/>
          </p:cNvSpPr>
          <p:nvPr/>
        </p:nvSpPr>
        <p:spPr>
          <a:xfrm>
            <a:off x="683321" y="405483"/>
            <a:ext cx="6120927" cy="50323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>
              <a:spcBef>
                <a:spcPct val="0"/>
              </a:spcBef>
            </a:pPr>
            <a:endParaRPr lang="en-US" sz="2000" b="1" dirty="0">
              <a:solidFill>
                <a:srgbClr val="24496E"/>
              </a:solidFill>
              <a:latin typeface="Flama Bold"/>
              <a:ea typeface="ＭＳ Ｐゴシック" pitchFamily="34" charset="-128"/>
              <a:cs typeface="Times New Roman" pitchFamily="18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028384" y="188640"/>
            <a:ext cx="720454" cy="722330"/>
          </a:xfrm>
          <a:prstGeom prst="rect">
            <a:avLst/>
          </a:prstGeom>
        </p:spPr>
      </p:pic>
      <p:pic>
        <p:nvPicPr>
          <p:cNvPr id="2" name="1 Imagen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1000125"/>
            <a:ext cx="9144000" cy="4857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6636104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2 Imagen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632"/>
          <a:stretch/>
        </p:blipFill>
        <p:spPr>
          <a:xfrm>
            <a:off x="0" y="188640"/>
            <a:ext cx="6539930" cy="100012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-83344"/>
            <a:ext cx="9144000" cy="166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8028384" y="188640"/>
            <a:ext cx="720454" cy="722330"/>
          </a:xfrm>
          <a:prstGeom prst="rect">
            <a:avLst/>
          </a:prstGeom>
        </p:spPr>
      </p:pic>
      <p:pic>
        <p:nvPicPr>
          <p:cNvPr id="2" name="1 Imagen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808335" y="842487"/>
            <a:ext cx="5571977" cy="59279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6636104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83344"/>
            <a:ext cx="9144000" cy="166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Title 1"/>
          <p:cNvSpPr txBox="1">
            <a:spLocks/>
          </p:cNvSpPr>
          <p:nvPr/>
        </p:nvSpPr>
        <p:spPr>
          <a:xfrm>
            <a:off x="683321" y="405483"/>
            <a:ext cx="6120927" cy="50323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>
              <a:spcBef>
                <a:spcPct val="0"/>
              </a:spcBef>
            </a:pPr>
            <a:endParaRPr lang="en-US" sz="2000" b="1" dirty="0">
              <a:solidFill>
                <a:srgbClr val="24496E"/>
              </a:solidFill>
              <a:latin typeface="Flama Bold"/>
              <a:ea typeface="ＭＳ Ｐゴシック" pitchFamily="34" charset="-128"/>
              <a:cs typeface="Times New Roman" pitchFamily="18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028384" y="188640"/>
            <a:ext cx="720454" cy="722330"/>
          </a:xfrm>
          <a:prstGeom prst="rect">
            <a:avLst/>
          </a:prstGeom>
        </p:spPr>
      </p:pic>
      <p:pic>
        <p:nvPicPr>
          <p:cNvPr id="2" name="1 Imagen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1000125"/>
            <a:ext cx="9144000" cy="4857750"/>
          </a:xfrm>
          <a:prstGeom prst="rect">
            <a:avLst/>
          </a:prstGeom>
        </p:spPr>
      </p:pic>
      <p:pic>
        <p:nvPicPr>
          <p:cNvPr id="3" name="2 Imagen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95536" y="1000125"/>
            <a:ext cx="2880320" cy="4857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6636104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83344"/>
            <a:ext cx="9144000" cy="166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Title 1"/>
          <p:cNvSpPr txBox="1">
            <a:spLocks/>
          </p:cNvSpPr>
          <p:nvPr/>
        </p:nvSpPr>
        <p:spPr>
          <a:xfrm>
            <a:off x="683321" y="405483"/>
            <a:ext cx="6120927" cy="50323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>
              <a:spcBef>
                <a:spcPct val="0"/>
              </a:spcBef>
            </a:pPr>
            <a:endParaRPr lang="en-US" sz="2000" b="1" dirty="0">
              <a:solidFill>
                <a:srgbClr val="24496E"/>
              </a:solidFill>
              <a:latin typeface="Flama Bold"/>
              <a:ea typeface="ＭＳ Ｐゴシック" pitchFamily="34" charset="-128"/>
              <a:cs typeface="Times New Roman" pitchFamily="18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028384" y="188640"/>
            <a:ext cx="720454" cy="722330"/>
          </a:xfrm>
          <a:prstGeom prst="rect">
            <a:avLst/>
          </a:prstGeom>
        </p:spPr>
      </p:pic>
      <p:pic>
        <p:nvPicPr>
          <p:cNvPr id="4" name="3 Imagen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36512" y="980728"/>
            <a:ext cx="9189998" cy="50154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6636104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2 Imagen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5932"/>
          <a:stretch/>
        </p:blipFill>
        <p:spPr>
          <a:xfrm>
            <a:off x="480136" y="620688"/>
            <a:ext cx="8268701" cy="614354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-83344"/>
            <a:ext cx="9144000" cy="166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Title 1"/>
          <p:cNvSpPr txBox="1">
            <a:spLocks/>
          </p:cNvSpPr>
          <p:nvPr/>
        </p:nvSpPr>
        <p:spPr>
          <a:xfrm>
            <a:off x="683321" y="405483"/>
            <a:ext cx="6120927" cy="50323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>
              <a:spcBef>
                <a:spcPct val="0"/>
              </a:spcBef>
            </a:pPr>
            <a:endParaRPr lang="en-US" sz="2000" b="1" dirty="0">
              <a:solidFill>
                <a:srgbClr val="24496E"/>
              </a:solidFill>
              <a:latin typeface="Flama Bold"/>
              <a:ea typeface="ＭＳ Ｐゴシック" pitchFamily="34" charset="-128"/>
              <a:cs typeface="Times New Roman" pitchFamily="18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8028384" y="188640"/>
            <a:ext cx="720454" cy="7223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6636104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83344"/>
            <a:ext cx="9144000" cy="166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Title 1"/>
          <p:cNvSpPr txBox="1">
            <a:spLocks/>
          </p:cNvSpPr>
          <p:nvPr/>
        </p:nvSpPr>
        <p:spPr>
          <a:xfrm>
            <a:off x="683321" y="405483"/>
            <a:ext cx="6120927" cy="50323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>
              <a:spcBef>
                <a:spcPct val="0"/>
              </a:spcBef>
            </a:pPr>
            <a:endParaRPr lang="en-US" sz="2000" b="1" dirty="0">
              <a:solidFill>
                <a:srgbClr val="24496E"/>
              </a:solidFill>
              <a:latin typeface="Flama Bold"/>
              <a:ea typeface="ＭＳ Ｐゴシック" pitchFamily="34" charset="-128"/>
              <a:cs typeface="Times New Roman" pitchFamily="18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028384" y="188640"/>
            <a:ext cx="720454" cy="722330"/>
          </a:xfrm>
          <a:prstGeom prst="rect">
            <a:avLst/>
          </a:prstGeom>
        </p:spPr>
      </p:pic>
      <p:pic>
        <p:nvPicPr>
          <p:cNvPr id="2" name="1 Imagen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1000125"/>
            <a:ext cx="9144000" cy="4857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6636104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Imagen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62000" y="0"/>
            <a:ext cx="7620000" cy="68580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-83344"/>
            <a:ext cx="9144000" cy="166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Title 1"/>
          <p:cNvSpPr txBox="1">
            <a:spLocks/>
          </p:cNvSpPr>
          <p:nvPr/>
        </p:nvSpPr>
        <p:spPr>
          <a:xfrm>
            <a:off x="683321" y="405483"/>
            <a:ext cx="6120927" cy="50323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>
              <a:spcBef>
                <a:spcPct val="0"/>
              </a:spcBef>
            </a:pPr>
            <a:endParaRPr lang="en-US" sz="2000" b="1" dirty="0">
              <a:solidFill>
                <a:srgbClr val="24496E"/>
              </a:solidFill>
              <a:latin typeface="Flama Bold"/>
              <a:ea typeface="ＭＳ Ｐゴシック" pitchFamily="34" charset="-128"/>
              <a:cs typeface="Times New Roman" pitchFamily="18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8028384" y="188640"/>
            <a:ext cx="720454" cy="7223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6636104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83344"/>
            <a:ext cx="9144000" cy="166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Title 1"/>
          <p:cNvSpPr txBox="1">
            <a:spLocks/>
          </p:cNvSpPr>
          <p:nvPr/>
        </p:nvSpPr>
        <p:spPr>
          <a:xfrm>
            <a:off x="683321" y="405483"/>
            <a:ext cx="6120927" cy="50323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>
              <a:spcBef>
                <a:spcPct val="0"/>
              </a:spcBef>
            </a:pPr>
            <a:endParaRPr lang="en-US" sz="2000" b="1" dirty="0">
              <a:solidFill>
                <a:srgbClr val="24496E"/>
              </a:solidFill>
              <a:latin typeface="Flama Bold"/>
              <a:ea typeface="ＭＳ Ｐゴシック" pitchFamily="34" charset="-128"/>
              <a:cs typeface="Times New Roman" pitchFamily="18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028384" y="188640"/>
            <a:ext cx="720454" cy="722330"/>
          </a:xfrm>
          <a:prstGeom prst="rect">
            <a:avLst/>
          </a:prstGeom>
        </p:spPr>
      </p:pic>
      <p:pic>
        <p:nvPicPr>
          <p:cNvPr id="2" name="1 Imagen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1000125"/>
            <a:ext cx="9144000" cy="4857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6636104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Imagen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646"/>
          <a:stretch/>
        </p:blipFill>
        <p:spPr>
          <a:xfrm>
            <a:off x="0" y="188640"/>
            <a:ext cx="6482780" cy="100012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-83344"/>
            <a:ext cx="9144000" cy="166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Title 1"/>
          <p:cNvSpPr txBox="1">
            <a:spLocks/>
          </p:cNvSpPr>
          <p:nvPr/>
        </p:nvSpPr>
        <p:spPr>
          <a:xfrm>
            <a:off x="683321" y="405483"/>
            <a:ext cx="6120927" cy="50323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>
              <a:spcBef>
                <a:spcPct val="0"/>
              </a:spcBef>
            </a:pPr>
            <a:endParaRPr lang="en-US" sz="2000" b="1" dirty="0">
              <a:solidFill>
                <a:srgbClr val="24496E"/>
              </a:solidFill>
              <a:latin typeface="Flama Bold"/>
              <a:ea typeface="ＭＳ Ｐゴシック" pitchFamily="34" charset="-128"/>
              <a:cs typeface="Times New Roman" pitchFamily="18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8028384" y="188640"/>
            <a:ext cx="720454" cy="722330"/>
          </a:xfrm>
          <a:prstGeom prst="rect">
            <a:avLst/>
          </a:prstGeom>
        </p:spPr>
      </p:pic>
      <p:pic>
        <p:nvPicPr>
          <p:cNvPr id="3074" name="Picture 2" descr="bn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58133" y="980728"/>
            <a:ext cx="7414267" cy="18592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bn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58133" y="2924944"/>
            <a:ext cx="7414267" cy="18592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bn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58133" y="4869160"/>
            <a:ext cx="7414267" cy="18592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2 CuadroTexto"/>
          <p:cNvSpPr txBox="1"/>
          <p:nvPr/>
        </p:nvSpPr>
        <p:spPr>
          <a:xfrm>
            <a:off x="755576" y="5469031"/>
            <a:ext cx="6480720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1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bertus Extra Bold" pitchFamily="34" charset="0"/>
              </a:rPr>
              <a:t>Posterior </a:t>
            </a:r>
            <a:r>
              <a:rPr lang="es-CL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bertus Extra Bold" pitchFamily="34" charset="0"/>
              </a:rPr>
              <a:t>a la presentación de G4: Explicación de los cambios que trae en estándares de </a:t>
            </a:r>
            <a:r>
              <a:rPr lang="es-CL" sz="1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bertus Extra Bold" pitchFamily="34" charset="0"/>
              </a:rPr>
              <a:t>transparencia</a:t>
            </a:r>
            <a:endParaRPr lang="es-CL" sz="16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lbertus Extra Bold" pitchFamily="34" charset="0"/>
            </a:endParaRPr>
          </a:p>
          <a:p>
            <a:r>
              <a:rPr lang="es-CL" dirty="0"/>
              <a:t/>
            </a:r>
            <a:br>
              <a:rPr lang="es-CL" dirty="0"/>
            </a:br>
            <a:endParaRPr lang="es-CL" dirty="0"/>
          </a:p>
        </p:txBody>
      </p:sp>
      <p:sp>
        <p:nvSpPr>
          <p:cNvPr id="10" name="9 CuadroTexto"/>
          <p:cNvSpPr txBox="1"/>
          <p:nvPr/>
        </p:nvSpPr>
        <p:spPr>
          <a:xfrm>
            <a:off x="755576" y="3501008"/>
            <a:ext cx="6480720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1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bertus Extra Bold" pitchFamily="34" charset="0"/>
              </a:rPr>
              <a:t>Empresas </a:t>
            </a:r>
            <a:r>
              <a:rPr lang="es-CL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bertus Extra Bold" pitchFamily="34" charset="0"/>
              </a:rPr>
              <a:t>y </a:t>
            </a:r>
            <a:r>
              <a:rPr lang="es-CL" sz="1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bertus Extra Bold" pitchFamily="34" charset="0"/>
              </a:rPr>
              <a:t>Derechos Humanos</a:t>
            </a:r>
            <a:endParaRPr lang="es-CL" sz="16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lbertus Extra Bold" pitchFamily="34" charset="0"/>
            </a:endParaRPr>
          </a:p>
          <a:p>
            <a:r>
              <a:rPr lang="es-CL" sz="1600" dirty="0"/>
              <a:t/>
            </a:r>
            <a:br>
              <a:rPr lang="es-CL" sz="1600" dirty="0"/>
            </a:br>
            <a:r>
              <a:rPr lang="es-CL" dirty="0"/>
              <a:t/>
            </a:r>
            <a:br>
              <a:rPr lang="es-CL" dirty="0"/>
            </a:br>
            <a:endParaRPr lang="es-CL" dirty="0"/>
          </a:p>
        </p:txBody>
      </p:sp>
      <p:sp>
        <p:nvSpPr>
          <p:cNvPr id="11" name="10 CuadroTexto"/>
          <p:cNvSpPr txBox="1"/>
          <p:nvPr/>
        </p:nvSpPr>
        <p:spPr>
          <a:xfrm>
            <a:off x="755576" y="1570147"/>
            <a:ext cx="6480720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16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bertus Extra Bold" pitchFamily="34" charset="0"/>
              </a:rPr>
              <a:t>The</a:t>
            </a:r>
            <a:r>
              <a:rPr lang="es-CL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bertus Extra Bold" pitchFamily="34" charset="0"/>
              </a:rPr>
              <a:t> CEO </a:t>
            </a:r>
            <a:r>
              <a:rPr lang="es-CL" sz="16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bertus Extra Bold" pitchFamily="34" charset="0"/>
              </a:rPr>
              <a:t>Water</a:t>
            </a:r>
            <a:r>
              <a:rPr lang="es-CL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bertus Extra Bold" pitchFamily="34" charset="0"/>
              </a:rPr>
              <a:t> Mandate: “De la sensibilización al compromiso”</a:t>
            </a:r>
            <a:endParaRPr lang="es-CL" sz="16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lbertus Extra Bold" pitchFamily="34" charset="0"/>
            </a:endParaRPr>
          </a:p>
          <a:p>
            <a:r>
              <a:rPr lang="es-CL" sz="1600" dirty="0"/>
              <a:t/>
            </a:r>
            <a:br>
              <a:rPr lang="es-CL" sz="1600" dirty="0"/>
            </a:br>
            <a:r>
              <a:rPr lang="es-CL" dirty="0"/>
              <a:t/>
            </a:r>
            <a:br>
              <a:rPr lang="es-CL" dirty="0"/>
            </a:br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xmlns="" val="16636104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83344"/>
            <a:ext cx="9144000" cy="166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Title 1"/>
          <p:cNvSpPr txBox="1">
            <a:spLocks/>
          </p:cNvSpPr>
          <p:nvPr/>
        </p:nvSpPr>
        <p:spPr>
          <a:xfrm>
            <a:off x="683321" y="405483"/>
            <a:ext cx="6120927" cy="50323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>
              <a:spcBef>
                <a:spcPct val="0"/>
              </a:spcBef>
            </a:pPr>
            <a:endParaRPr lang="en-US" sz="2000" b="1" dirty="0">
              <a:solidFill>
                <a:srgbClr val="24496E"/>
              </a:solidFill>
              <a:latin typeface="Flama Bold"/>
              <a:ea typeface="ＭＳ Ｐゴシック" pitchFamily="34" charset="-128"/>
              <a:cs typeface="Times New Roman" pitchFamily="18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028384" y="188640"/>
            <a:ext cx="720454" cy="722330"/>
          </a:xfrm>
          <a:prstGeom prst="rect">
            <a:avLst/>
          </a:prstGeom>
        </p:spPr>
      </p:pic>
      <p:pic>
        <p:nvPicPr>
          <p:cNvPr id="2" name="1 Imagen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996192"/>
            <a:ext cx="9144000" cy="48656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6636104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66775" y="114300"/>
            <a:ext cx="7410450" cy="662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-83344"/>
            <a:ext cx="9144000" cy="166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Title 1"/>
          <p:cNvSpPr txBox="1">
            <a:spLocks/>
          </p:cNvSpPr>
          <p:nvPr/>
        </p:nvSpPr>
        <p:spPr>
          <a:xfrm>
            <a:off x="683321" y="405483"/>
            <a:ext cx="6120927" cy="50323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>
              <a:spcBef>
                <a:spcPct val="0"/>
              </a:spcBef>
            </a:pPr>
            <a:endParaRPr lang="en-US" sz="2000" b="1" dirty="0">
              <a:solidFill>
                <a:srgbClr val="24496E"/>
              </a:solidFill>
              <a:latin typeface="Flama Bold"/>
              <a:ea typeface="ＭＳ Ｐゴシック" pitchFamily="34" charset="-128"/>
              <a:cs typeface="Times New Roman" pitchFamily="18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8028384" y="188640"/>
            <a:ext cx="720454" cy="7223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9157400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4 Imagen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707"/>
          <a:stretch/>
        </p:blipFill>
        <p:spPr>
          <a:xfrm>
            <a:off x="0" y="196627"/>
            <a:ext cx="6516216" cy="1000125"/>
          </a:xfrm>
          <a:prstGeom prst="rect">
            <a:avLst/>
          </a:prstGeom>
        </p:spPr>
      </p:pic>
      <p:pic>
        <p:nvPicPr>
          <p:cNvPr id="4" name="3 Imagen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4216" b="6245"/>
          <a:stretch/>
        </p:blipFill>
        <p:spPr>
          <a:xfrm>
            <a:off x="1205175" y="908720"/>
            <a:ext cx="7327265" cy="590465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-83344"/>
            <a:ext cx="9144000" cy="166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Title 1"/>
          <p:cNvSpPr txBox="1">
            <a:spLocks/>
          </p:cNvSpPr>
          <p:nvPr/>
        </p:nvSpPr>
        <p:spPr>
          <a:xfrm>
            <a:off x="683321" y="405483"/>
            <a:ext cx="6120927" cy="50323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>
              <a:spcBef>
                <a:spcPct val="0"/>
              </a:spcBef>
            </a:pPr>
            <a:endParaRPr lang="en-US" sz="2000" b="1" dirty="0">
              <a:solidFill>
                <a:srgbClr val="24496E"/>
              </a:solidFill>
              <a:latin typeface="Flama Bold"/>
              <a:ea typeface="ＭＳ Ｐゴシック" pitchFamily="34" charset="-128"/>
              <a:cs typeface="Times New Roman" pitchFamily="18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8028384" y="188640"/>
            <a:ext cx="720454" cy="7223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6636104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83344"/>
            <a:ext cx="9144000" cy="166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Title 1"/>
          <p:cNvSpPr txBox="1">
            <a:spLocks/>
          </p:cNvSpPr>
          <p:nvPr/>
        </p:nvSpPr>
        <p:spPr>
          <a:xfrm>
            <a:off x="683321" y="405483"/>
            <a:ext cx="6120927" cy="50323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>
              <a:spcBef>
                <a:spcPct val="0"/>
              </a:spcBef>
            </a:pPr>
            <a:endParaRPr lang="en-US" sz="2000" b="1" dirty="0">
              <a:solidFill>
                <a:srgbClr val="24496E"/>
              </a:solidFill>
              <a:latin typeface="Flama Bold"/>
              <a:ea typeface="ＭＳ Ｐゴシック" pitchFamily="34" charset="-128"/>
              <a:cs typeface="Times New Roman" pitchFamily="18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028384" y="188640"/>
            <a:ext cx="720454" cy="722330"/>
          </a:xfrm>
          <a:prstGeom prst="rect">
            <a:avLst/>
          </a:prstGeom>
        </p:spPr>
      </p:pic>
      <p:pic>
        <p:nvPicPr>
          <p:cNvPr id="2" name="1 Imagen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637"/>
          <a:stretch/>
        </p:blipFill>
        <p:spPr>
          <a:xfrm>
            <a:off x="0" y="188640"/>
            <a:ext cx="6520880" cy="1000125"/>
          </a:xfrm>
          <a:prstGeom prst="rect">
            <a:avLst/>
          </a:prstGeom>
        </p:spPr>
      </p:pic>
      <p:pic>
        <p:nvPicPr>
          <p:cNvPr id="3" name="2 Imagen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1196752"/>
            <a:ext cx="9144000" cy="1702640"/>
          </a:xfrm>
          <a:prstGeom prst="rect">
            <a:avLst/>
          </a:prstGeom>
        </p:spPr>
      </p:pic>
      <p:pic>
        <p:nvPicPr>
          <p:cNvPr id="9" name="8 Imagen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637"/>
          <a:stretch/>
        </p:blipFill>
        <p:spPr>
          <a:xfrm>
            <a:off x="11088" y="3148955"/>
            <a:ext cx="6520880" cy="1000125"/>
          </a:xfrm>
          <a:prstGeom prst="rect">
            <a:avLst/>
          </a:prstGeom>
        </p:spPr>
      </p:pic>
      <p:pic>
        <p:nvPicPr>
          <p:cNvPr id="4" name="3 Imagen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18205" y="3789040"/>
            <a:ext cx="3537771" cy="2996952"/>
          </a:xfrm>
          <a:prstGeom prst="rect">
            <a:avLst/>
          </a:prstGeom>
        </p:spPr>
      </p:pic>
      <p:pic>
        <p:nvPicPr>
          <p:cNvPr id="5" name="4 Imagen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425708" y="4653136"/>
            <a:ext cx="4250748" cy="20882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6636104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2 Imagen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1052736"/>
            <a:ext cx="9144000" cy="519952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-83344"/>
            <a:ext cx="9144000" cy="166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Title 1"/>
          <p:cNvSpPr txBox="1">
            <a:spLocks/>
          </p:cNvSpPr>
          <p:nvPr/>
        </p:nvSpPr>
        <p:spPr>
          <a:xfrm>
            <a:off x="683321" y="405483"/>
            <a:ext cx="6120927" cy="50323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>
              <a:spcBef>
                <a:spcPct val="0"/>
              </a:spcBef>
            </a:pPr>
            <a:endParaRPr lang="en-US" sz="2000" b="1" dirty="0">
              <a:solidFill>
                <a:srgbClr val="24496E"/>
              </a:solidFill>
              <a:latin typeface="Flama Bold"/>
              <a:ea typeface="ＭＳ Ｐゴシック" pitchFamily="34" charset="-128"/>
              <a:cs typeface="Times New Roman" pitchFamily="18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8028384" y="188640"/>
            <a:ext cx="720454" cy="722330"/>
          </a:xfrm>
          <a:prstGeom prst="rect">
            <a:avLst/>
          </a:prstGeom>
        </p:spPr>
      </p:pic>
      <p:sp>
        <p:nvSpPr>
          <p:cNvPr id="4" name="3 CuadroTexto"/>
          <p:cNvSpPr txBox="1"/>
          <p:nvPr/>
        </p:nvSpPr>
        <p:spPr>
          <a:xfrm>
            <a:off x="539552" y="2060848"/>
            <a:ext cx="2520280" cy="23391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L" sz="2400" baseline="30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Informe donde se muestra el desempeño </a:t>
            </a:r>
            <a:r>
              <a:rPr lang="es-CL" sz="2400" baseline="30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y los resultados alcanzados por las Empresas adheridas a la Red de Pacto Global en </a:t>
            </a:r>
            <a:r>
              <a:rPr lang="es-CL" sz="2400" baseline="30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Chile, en cuanto a la utilización de los Diez Principios.</a:t>
            </a:r>
            <a:endParaRPr lang="es-CL" sz="2400" baseline="300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  <a:p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xmlns="" val="16636104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2 Imagen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160406" y="0"/>
            <a:ext cx="6823188" cy="68580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-83344"/>
            <a:ext cx="9144000" cy="166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Title 1"/>
          <p:cNvSpPr txBox="1">
            <a:spLocks/>
          </p:cNvSpPr>
          <p:nvPr/>
        </p:nvSpPr>
        <p:spPr>
          <a:xfrm>
            <a:off x="683321" y="405483"/>
            <a:ext cx="6120927" cy="50323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>
              <a:spcBef>
                <a:spcPct val="0"/>
              </a:spcBef>
            </a:pPr>
            <a:endParaRPr lang="en-US" sz="2000" b="1" dirty="0">
              <a:solidFill>
                <a:srgbClr val="24496E"/>
              </a:solidFill>
              <a:latin typeface="Flama Bold"/>
              <a:ea typeface="ＭＳ Ｐゴシック" pitchFamily="34" charset="-128"/>
              <a:cs typeface="Times New Roman" pitchFamily="18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8028384" y="188640"/>
            <a:ext cx="720454" cy="7223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6636104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83344"/>
            <a:ext cx="9144000" cy="166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Title 1"/>
          <p:cNvSpPr txBox="1">
            <a:spLocks/>
          </p:cNvSpPr>
          <p:nvPr/>
        </p:nvSpPr>
        <p:spPr>
          <a:xfrm>
            <a:off x="683321" y="405483"/>
            <a:ext cx="6120927" cy="50323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>
              <a:spcBef>
                <a:spcPct val="0"/>
              </a:spcBef>
            </a:pPr>
            <a:endParaRPr lang="en-US" sz="2000" b="1" dirty="0">
              <a:solidFill>
                <a:srgbClr val="24496E"/>
              </a:solidFill>
              <a:latin typeface="Flama Bold"/>
              <a:ea typeface="ＭＳ Ｐゴシック" pitchFamily="34" charset="-128"/>
              <a:cs typeface="Times New Roman" pitchFamily="18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028384" y="188640"/>
            <a:ext cx="720454" cy="722330"/>
          </a:xfrm>
          <a:prstGeom prst="rect">
            <a:avLst/>
          </a:prstGeom>
        </p:spPr>
      </p:pic>
      <p:pic>
        <p:nvPicPr>
          <p:cNvPr id="4" name="3 Imagen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73723" y="0"/>
            <a:ext cx="759655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6636104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83344"/>
            <a:ext cx="9144000" cy="166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Title 1"/>
          <p:cNvSpPr txBox="1">
            <a:spLocks/>
          </p:cNvSpPr>
          <p:nvPr/>
        </p:nvSpPr>
        <p:spPr>
          <a:xfrm>
            <a:off x="683321" y="405483"/>
            <a:ext cx="6120927" cy="50323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>
              <a:spcBef>
                <a:spcPct val="0"/>
              </a:spcBef>
            </a:pPr>
            <a:endParaRPr lang="en-US" sz="2000" b="1" dirty="0">
              <a:solidFill>
                <a:srgbClr val="24496E"/>
              </a:solidFill>
              <a:latin typeface="Flama Bold"/>
              <a:ea typeface="ＭＳ Ｐゴシック" pitchFamily="34" charset="-128"/>
              <a:cs typeface="Times New Roman" pitchFamily="18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028384" y="188640"/>
            <a:ext cx="720454" cy="722330"/>
          </a:xfrm>
          <a:prstGeom prst="rect">
            <a:avLst/>
          </a:prstGeom>
        </p:spPr>
      </p:pic>
      <p:pic>
        <p:nvPicPr>
          <p:cNvPr id="2" name="1 Imagen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1003883"/>
            <a:ext cx="9144000" cy="48502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6636104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Imagen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707"/>
          <a:stretch/>
        </p:blipFill>
        <p:spPr>
          <a:xfrm>
            <a:off x="0" y="190023"/>
            <a:ext cx="6516216" cy="1000125"/>
          </a:xfrm>
          <a:prstGeom prst="rect">
            <a:avLst/>
          </a:prstGeom>
        </p:spPr>
      </p:pic>
      <p:pic>
        <p:nvPicPr>
          <p:cNvPr id="3" name="2 Imagen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1052736"/>
            <a:ext cx="9144000" cy="567786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-83344"/>
            <a:ext cx="9144000" cy="166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Title 1"/>
          <p:cNvSpPr txBox="1">
            <a:spLocks/>
          </p:cNvSpPr>
          <p:nvPr/>
        </p:nvSpPr>
        <p:spPr>
          <a:xfrm>
            <a:off x="683321" y="405483"/>
            <a:ext cx="6120927" cy="50323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>
              <a:spcBef>
                <a:spcPct val="0"/>
              </a:spcBef>
            </a:pPr>
            <a:endParaRPr lang="en-US" sz="2000" b="1" dirty="0">
              <a:solidFill>
                <a:srgbClr val="24496E"/>
              </a:solidFill>
              <a:latin typeface="Flama Bold"/>
              <a:ea typeface="ＭＳ Ｐゴシック" pitchFamily="34" charset="-128"/>
              <a:cs typeface="Times New Roman" pitchFamily="18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8028384" y="188640"/>
            <a:ext cx="720454" cy="7223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0661533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83344"/>
            <a:ext cx="9144000" cy="166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Title 1"/>
          <p:cNvSpPr txBox="1">
            <a:spLocks/>
          </p:cNvSpPr>
          <p:nvPr/>
        </p:nvSpPr>
        <p:spPr>
          <a:xfrm>
            <a:off x="683321" y="405483"/>
            <a:ext cx="6120927" cy="50323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>
              <a:spcBef>
                <a:spcPct val="0"/>
              </a:spcBef>
            </a:pPr>
            <a:endParaRPr lang="en-US" sz="2000" b="1" dirty="0">
              <a:solidFill>
                <a:srgbClr val="24496E"/>
              </a:solidFill>
              <a:latin typeface="Flama Bold"/>
              <a:ea typeface="ＭＳ Ｐゴシック" pitchFamily="34" charset="-128"/>
              <a:cs typeface="Times New Roman" pitchFamily="18" charset="0"/>
            </a:endParaRPr>
          </a:p>
        </p:txBody>
      </p:sp>
      <p:pic>
        <p:nvPicPr>
          <p:cNvPr id="2" name="1 Imagen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2704" y="116632"/>
            <a:ext cx="9144000" cy="649032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8028384" y="188640"/>
            <a:ext cx="720454" cy="7223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6636104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83344"/>
            <a:ext cx="9144000" cy="166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Title 1"/>
          <p:cNvSpPr txBox="1">
            <a:spLocks/>
          </p:cNvSpPr>
          <p:nvPr/>
        </p:nvSpPr>
        <p:spPr>
          <a:xfrm>
            <a:off x="683321" y="405483"/>
            <a:ext cx="6120927" cy="50323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>
              <a:spcBef>
                <a:spcPct val="0"/>
              </a:spcBef>
            </a:pPr>
            <a:endParaRPr lang="en-US" sz="2000" b="1" dirty="0">
              <a:solidFill>
                <a:srgbClr val="24496E"/>
              </a:solidFill>
              <a:latin typeface="Flama Bold"/>
              <a:ea typeface="ＭＳ Ｐゴシック" pitchFamily="34" charset="-128"/>
              <a:cs typeface="Times New Roman" pitchFamily="18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028384" y="188640"/>
            <a:ext cx="720454" cy="722330"/>
          </a:xfrm>
          <a:prstGeom prst="rect">
            <a:avLst/>
          </a:prstGeom>
        </p:spPr>
      </p:pic>
      <p:pic>
        <p:nvPicPr>
          <p:cNvPr id="4" name="3 Imagen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66712" y="1528911"/>
            <a:ext cx="8410575" cy="4924425"/>
          </a:xfrm>
          <a:prstGeom prst="rect">
            <a:avLst/>
          </a:prstGeom>
        </p:spPr>
      </p:pic>
      <p:pic>
        <p:nvPicPr>
          <p:cNvPr id="5" name="4 Imagen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505"/>
          <a:stretch/>
        </p:blipFill>
        <p:spPr>
          <a:xfrm>
            <a:off x="0" y="214449"/>
            <a:ext cx="6529604" cy="1000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746485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83344"/>
            <a:ext cx="9144000" cy="166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Title 1"/>
          <p:cNvSpPr txBox="1">
            <a:spLocks/>
          </p:cNvSpPr>
          <p:nvPr/>
        </p:nvSpPr>
        <p:spPr>
          <a:xfrm>
            <a:off x="683321" y="405483"/>
            <a:ext cx="6120927" cy="50323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>
              <a:spcBef>
                <a:spcPct val="0"/>
              </a:spcBef>
            </a:pPr>
            <a:endParaRPr lang="en-US" sz="2000" b="1" dirty="0">
              <a:solidFill>
                <a:srgbClr val="24496E"/>
              </a:solidFill>
              <a:latin typeface="Flama Bold"/>
              <a:ea typeface="ＭＳ Ｐゴシック" pitchFamily="34" charset="-128"/>
              <a:cs typeface="Times New Roman" pitchFamily="18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028384" y="188640"/>
            <a:ext cx="720454" cy="722330"/>
          </a:xfrm>
          <a:prstGeom prst="rect">
            <a:avLst/>
          </a:prstGeom>
        </p:spPr>
      </p:pic>
      <p:pic>
        <p:nvPicPr>
          <p:cNvPr id="2" name="1 Imagen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637"/>
          <a:stretch/>
        </p:blipFill>
        <p:spPr>
          <a:xfrm>
            <a:off x="0" y="188640"/>
            <a:ext cx="6520880" cy="1000125"/>
          </a:xfrm>
          <a:prstGeom prst="rect">
            <a:avLst/>
          </a:prstGeom>
        </p:spPr>
      </p:pic>
      <p:pic>
        <p:nvPicPr>
          <p:cNvPr id="3" name="2 Imagen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17065" y="966787"/>
            <a:ext cx="7859391" cy="55585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0661533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83344"/>
            <a:ext cx="9144000" cy="166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Title 1"/>
          <p:cNvSpPr txBox="1">
            <a:spLocks/>
          </p:cNvSpPr>
          <p:nvPr/>
        </p:nvSpPr>
        <p:spPr>
          <a:xfrm>
            <a:off x="683321" y="405483"/>
            <a:ext cx="6120927" cy="50323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>
              <a:spcBef>
                <a:spcPct val="0"/>
              </a:spcBef>
            </a:pPr>
            <a:endParaRPr lang="en-US" sz="2000" b="1" dirty="0">
              <a:solidFill>
                <a:srgbClr val="24496E"/>
              </a:solidFill>
              <a:latin typeface="Flama Bold"/>
              <a:ea typeface="ＭＳ Ｐゴシック" pitchFamily="34" charset="-128"/>
              <a:cs typeface="Times New Roman" pitchFamily="18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028384" y="188640"/>
            <a:ext cx="720454" cy="722330"/>
          </a:xfrm>
          <a:prstGeom prst="rect">
            <a:avLst/>
          </a:prstGeom>
        </p:spPr>
      </p:pic>
      <p:pic>
        <p:nvPicPr>
          <p:cNvPr id="3" name="2 Imagen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996192"/>
            <a:ext cx="9144000" cy="48656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1311402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83344"/>
            <a:ext cx="9144000" cy="166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Title 1"/>
          <p:cNvSpPr txBox="1">
            <a:spLocks/>
          </p:cNvSpPr>
          <p:nvPr/>
        </p:nvSpPr>
        <p:spPr>
          <a:xfrm>
            <a:off x="683321" y="405483"/>
            <a:ext cx="6120927" cy="50323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>
              <a:spcBef>
                <a:spcPct val="0"/>
              </a:spcBef>
            </a:pPr>
            <a:endParaRPr lang="en-US" sz="2000" b="1" dirty="0">
              <a:solidFill>
                <a:srgbClr val="24496E"/>
              </a:solidFill>
              <a:latin typeface="Flama Bold"/>
              <a:ea typeface="ＭＳ Ｐゴシック" pitchFamily="34" charset="-128"/>
              <a:cs typeface="Times New Roman" pitchFamily="18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028384" y="188640"/>
            <a:ext cx="720454" cy="722330"/>
          </a:xfrm>
          <a:prstGeom prst="rect">
            <a:avLst/>
          </a:prstGeom>
        </p:spPr>
      </p:pic>
      <p:pic>
        <p:nvPicPr>
          <p:cNvPr id="4" name="3 Imagen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996192"/>
            <a:ext cx="9144000" cy="48656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0684501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83344"/>
            <a:ext cx="9144000" cy="166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Title 1"/>
          <p:cNvSpPr txBox="1">
            <a:spLocks/>
          </p:cNvSpPr>
          <p:nvPr/>
        </p:nvSpPr>
        <p:spPr>
          <a:xfrm>
            <a:off x="683321" y="405483"/>
            <a:ext cx="6120927" cy="50323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>
              <a:spcBef>
                <a:spcPct val="0"/>
              </a:spcBef>
            </a:pPr>
            <a:endParaRPr lang="en-US" sz="2000" b="1" dirty="0">
              <a:solidFill>
                <a:srgbClr val="24496E"/>
              </a:solidFill>
              <a:latin typeface="Flama Bold"/>
              <a:ea typeface="ＭＳ Ｐゴシック" pitchFamily="34" charset="-128"/>
              <a:cs typeface="Times New Roman" pitchFamily="18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028384" y="188640"/>
            <a:ext cx="720454" cy="722330"/>
          </a:xfrm>
          <a:prstGeom prst="rect">
            <a:avLst/>
          </a:prstGeom>
        </p:spPr>
      </p:pic>
      <p:pic>
        <p:nvPicPr>
          <p:cNvPr id="15" name="14 Imagen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683"/>
          <a:stretch/>
        </p:blipFill>
        <p:spPr>
          <a:xfrm>
            <a:off x="0" y="184404"/>
            <a:ext cx="6339905" cy="1390650"/>
          </a:xfrm>
          <a:prstGeom prst="rect">
            <a:avLst/>
          </a:prstGeom>
        </p:spPr>
      </p:pic>
      <p:pic>
        <p:nvPicPr>
          <p:cNvPr id="16" name="15 Imagen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180654" y="1068249"/>
            <a:ext cx="5271666" cy="4448983"/>
          </a:xfrm>
          <a:prstGeom prst="rect">
            <a:avLst/>
          </a:prstGeom>
        </p:spPr>
      </p:pic>
      <p:pic>
        <p:nvPicPr>
          <p:cNvPr id="17" name="16 Imagen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92274" y="5731718"/>
            <a:ext cx="7296150" cy="1009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5981540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83344"/>
            <a:ext cx="9144000" cy="166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Title 1"/>
          <p:cNvSpPr txBox="1">
            <a:spLocks/>
          </p:cNvSpPr>
          <p:nvPr/>
        </p:nvSpPr>
        <p:spPr>
          <a:xfrm>
            <a:off x="683321" y="405483"/>
            <a:ext cx="6120927" cy="50323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>
              <a:spcBef>
                <a:spcPct val="0"/>
              </a:spcBef>
            </a:pPr>
            <a:endParaRPr lang="en-US" sz="2000" b="1" dirty="0">
              <a:solidFill>
                <a:srgbClr val="24496E"/>
              </a:solidFill>
              <a:latin typeface="Flama Bold"/>
              <a:ea typeface="ＭＳ Ｐゴシック" pitchFamily="34" charset="-128"/>
              <a:cs typeface="Times New Roman" pitchFamily="18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028384" y="188640"/>
            <a:ext cx="720454" cy="722330"/>
          </a:xfrm>
          <a:prstGeom prst="rect">
            <a:avLst/>
          </a:prstGeom>
        </p:spPr>
      </p:pic>
      <p:pic>
        <p:nvPicPr>
          <p:cNvPr id="2" name="1 Imagen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1245533"/>
            <a:ext cx="9144000" cy="5495835"/>
          </a:xfrm>
          <a:prstGeom prst="rect">
            <a:avLst/>
          </a:prstGeom>
        </p:spPr>
      </p:pic>
      <p:pic>
        <p:nvPicPr>
          <p:cNvPr id="3" name="2 Imagen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637"/>
          <a:stretch/>
        </p:blipFill>
        <p:spPr>
          <a:xfrm>
            <a:off x="0" y="196627"/>
            <a:ext cx="6520880" cy="1000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0661533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83344"/>
            <a:ext cx="9144000" cy="166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Title 1"/>
          <p:cNvSpPr txBox="1">
            <a:spLocks/>
          </p:cNvSpPr>
          <p:nvPr/>
        </p:nvSpPr>
        <p:spPr>
          <a:xfrm>
            <a:off x="683321" y="405483"/>
            <a:ext cx="6120927" cy="50323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>
              <a:spcBef>
                <a:spcPct val="0"/>
              </a:spcBef>
            </a:pPr>
            <a:endParaRPr lang="en-US" sz="2000" b="1" dirty="0">
              <a:solidFill>
                <a:srgbClr val="24496E"/>
              </a:solidFill>
              <a:latin typeface="Flama Bold"/>
              <a:ea typeface="ＭＳ Ｐゴシック" pitchFamily="34" charset="-128"/>
              <a:cs typeface="Times New Roman" pitchFamily="18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028384" y="188640"/>
            <a:ext cx="720454" cy="722330"/>
          </a:xfrm>
          <a:prstGeom prst="rect">
            <a:avLst/>
          </a:prstGeom>
        </p:spPr>
      </p:pic>
      <p:pic>
        <p:nvPicPr>
          <p:cNvPr id="2" name="1 Imagen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20303" b="8081"/>
          <a:stretch/>
        </p:blipFill>
        <p:spPr>
          <a:xfrm>
            <a:off x="-4161" y="1143001"/>
            <a:ext cx="9184673" cy="52730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0661533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2 Imagen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41727" y="1196752"/>
            <a:ext cx="8894769" cy="513976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-83344"/>
            <a:ext cx="9144000" cy="166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Title 1"/>
          <p:cNvSpPr txBox="1">
            <a:spLocks/>
          </p:cNvSpPr>
          <p:nvPr/>
        </p:nvSpPr>
        <p:spPr>
          <a:xfrm>
            <a:off x="683321" y="405483"/>
            <a:ext cx="6120927" cy="50323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>
              <a:spcBef>
                <a:spcPct val="0"/>
              </a:spcBef>
            </a:pPr>
            <a:endParaRPr lang="en-US" sz="2000" b="1" dirty="0">
              <a:solidFill>
                <a:srgbClr val="24496E"/>
              </a:solidFill>
              <a:latin typeface="Flama Bold"/>
              <a:ea typeface="ＭＳ Ｐゴシック" pitchFamily="34" charset="-128"/>
              <a:cs typeface="Times New Roman" pitchFamily="18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8028384" y="188640"/>
            <a:ext cx="720454" cy="722330"/>
          </a:xfrm>
          <a:prstGeom prst="rect">
            <a:avLst/>
          </a:prstGeom>
        </p:spPr>
      </p:pic>
      <p:sp>
        <p:nvSpPr>
          <p:cNvPr id="4" name="3 CuadroTexto"/>
          <p:cNvSpPr txBox="1"/>
          <p:nvPr/>
        </p:nvSpPr>
        <p:spPr>
          <a:xfrm>
            <a:off x="6372200" y="6525344"/>
            <a:ext cx="280831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CL" sz="1400" b="1" dirty="0" smtClean="0"/>
              <a:t>*Sujeto a cambios</a:t>
            </a:r>
            <a:endParaRPr lang="es-CL" sz="1400" b="1" dirty="0"/>
          </a:p>
        </p:txBody>
      </p:sp>
    </p:spTree>
    <p:extLst>
      <p:ext uri="{BB962C8B-B14F-4D97-AF65-F5344CB8AC3E}">
        <p14:creationId xmlns:p14="http://schemas.microsoft.com/office/powerpoint/2010/main" xmlns="" val="3247278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83344"/>
            <a:ext cx="9144000" cy="166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Title 1"/>
          <p:cNvSpPr txBox="1">
            <a:spLocks/>
          </p:cNvSpPr>
          <p:nvPr/>
        </p:nvSpPr>
        <p:spPr>
          <a:xfrm>
            <a:off x="1331640" y="1052736"/>
            <a:ext cx="6120927" cy="50323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ctr">
              <a:spcBef>
                <a:spcPct val="0"/>
              </a:spcBef>
            </a:pPr>
            <a:r>
              <a:rPr lang="en-US" sz="3200" b="1" dirty="0" smtClean="0">
                <a:solidFill>
                  <a:srgbClr val="24496E"/>
                </a:solidFill>
                <a:latin typeface="Flama Bold"/>
                <a:ea typeface="ＭＳ Ｐゴシック" pitchFamily="34" charset="-128"/>
                <a:cs typeface="Times New Roman" pitchFamily="18" charset="0"/>
              </a:rPr>
              <a:t>PROPUESTA DE ADHESION </a:t>
            </a:r>
            <a:endParaRPr lang="en-US" sz="3200" b="1" dirty="0">
              <a:solidFill>
                <a:srgbClr val="24496E"/>
              </a:solidFill>
              <a:latin typeface="Flama Bold"/>
              <a:ea typeface="ＭＳ Ｐゴシック" pitchFamily="34" charset="-128"/>
              <a:cs typeface="Times New Roman" pitchFamily="18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028384" y="188640"/>
            <a:ext cx="720454" cy="722330"/>
          </a:xfrm>
          <a:prstGeom prst="rect">
            <a:avLst/>
          </a:prstGeom>
        </p:spPr>
      </p:pic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1521" y="188641"/>
            <a:ext cx="2736304" cy="8068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11" name="10 Diagrama"/>
          <p:cNvGraphicFramePr/>
          <p:nvPr/>
        </p:nvGraphicFramePr>
        <p:xfrm>
          <a:off x="1691680" y="1700808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</p:spTree>
    <p:extLst>
      <p:ext uri="{BB962C8B-B14F-4D97-AF65-F5344CB8AC3E}">
        <p14:creationId xmlns:p14="http://schemas.microsoft.com/office/powerpoint/2010/main" xmlns="" val="3247278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22064"/>
            <a:ext cx="9144000" cy="166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462956" y="1840298"/>
            <a:ext cx="6205388" cy="1819000"/>
          </a:xfrm>
          <a:prstGeom prst="rect">
            <a:avLst/>
          </a:prstGeom>
        </p:spPr>
      </p:pic>
      <p:pic>
        <p:nvPicPr>
          <p:cNvPr id="6" name="Picture 5" descr="iconos_pilares2014-04.pn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788024" y="5050655"/>
            <a:ext cx="1839664" cy="1839664"/>
          </a:xfrm>
          <a:prstGeom prst="rect">
            <a:avLst/>
          </a:prstGeom>
        </p:spPr>
      </p:pic>
      <p:pic>
        <p:nvPicPr>
          <p:cNvPr id="8" name="Picture 7" descr="iconos_pilares2014-02.png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12056" y="5050655"/>
            <a:ext cx="1839664" cy="1839664"/>
          </a:xfrm>
          <a:prstGeom prst="rect">
            <a:avLst/>
          </a:prstGeom>
        </p:spPr>
      </p:pic>
      <p:pic>
        <p:nvPicPr>
          <p:cNvPr id="10" name="Picture 9" descr="iconos_pilares2014-03.png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483768" y="5050655"/>
            <a:ext cx="1839664" cy="1839664"/>
          </a:xfrm>
          <a:prstGeom prst="rect">
            <a:avLst/>
          </a:prstGeom>
        </p:spPr>
      </p:pic>
      <p:pic>
        <p:nvPicPr>
          <p:cNvPr id="11" name="Picture 10" descr="iconospilarespg-flat-04.png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092280" y="5050655"/>
            <a:ext cx="1839664" cy="18396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5932576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83344"/>
            <a:ext cx="9144000" cy="166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Title 1"/>
          <p:cNvSpPr txBox="1">
            <a:spLocks/>
          </p:cNvSpPr>
          <p:nvPr/>
        </p:nvSpPr>
        <p:spPr>
          <a:xfrm>
            <a:off x="683321" y="405483"/>
            <a:ext cx="6120927" cy="50323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>
              <a:spcBef>
                <a:spcPct val="0"/>
              </a:spcBef>
            </a:pPr>
            <a:endParaRPr lang="en-US" sz="2000" b="1" dirty="0">
              <a:solidFill>
                <a:srgbClr val="24496E"/>
              </a:solidFill>
              <a:latin typeface="Flama Bold"/>
              <a:ea typeface="ＭＳ Ｐゴシック" pitchFamily="34" charset="-128"/>
              <a:cs typeface="Times New Roman" pitchFamily="18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028384" y="188640"/>
            <a:ext cx="720454" cy="722330"/>
          </a:xfrm>
          <a:prstGeom prst="rect">
            <a:avLst/>
          </a:prstGeom>
        </p:spPr>
      </p:pic>
      <p:pic>
        <p:nvPicPr>
          <p:cNvPr id="11" name="10 Imagen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6063"/>
          <a:stretch/>
        </p:blipFill>
        <p:spPr>
          <a:xfrm>
            <a:off x="48420" y="299163"/>
            <a:ext cx="9047159" cy="64422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0870809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83344"/>
            <a:ext cx="9144000" cy="166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Title 1"/>
          <p:cNvSpPr txBox="1">
            <a:spLocks/>
          </p:cNvSpPr>
          <p:nvPr/>
        </p:nvSpPr>
        <p:spPr>
          <a:xfrm>
            <a:off x="683321" y="405483"/>
            <a:ext cx="6120927" cy="50323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>
              <a:spcBef>
                <a:spcPct val="0"/>
              </a:spcBef>
            </a:pPr>
            <a:endParaRPr lang="en-US" sz="2000" b="1" dirty="0">
              <a:solidFill>
                <a:srgbClr val="24496E"/>
              </a:solidFill>
              <a:latin typeface="Flama Bold"/>
              <a:ea typeface="ＭＳ Ｐゴシック" pitchFamily="34" charset="-128"/>
              <a:cs typeface="Times New Roman" pitchFamily="18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028384" y="188640"/>
            <a:ext cx="720454" cy="722330"/>
          </a:xfrm>
          <a:prstGeom prst="rect">
            <a:avLst/>
          </a:prstGeom>
        </p:spPr>
      </p:pic>
      <p:pic>
        <p:nvPicPr>
          <p:cNvPr id="2" name="1 Imagen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97581" y="2708683"/>
            <a:ext cx="8748838" cy="13312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8925959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2 Imagen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465139"/>
            <a:ext cx="9144000" cy="592772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-83344"/>
            <a:ext cx="9144000" cy="166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Title 1"/>
          <p:cNvSpPr txBox="1">
            <a:spLocks/>
          </p:cNvSpPr>
          <p:nvPr/>
        </p:nvSpPr>
        <p:spPr>
          <a:xfrm>
            <a:off x="683321" y="405483"/>
            <a:ext cx="6120927" cy="50323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>
              <a:spcBef>
                <a:spcPct val="0"/>
              </a:spcBef>
            </a:pPr>
            <a:endParaRPr lang="en-US" sz="2000" b="1" dirty="0">
              <a:solidFill>
                <a:srgbClr val="24496E"/>
              </a:solidFill>
              <a:latin typeface="Flama Bold"/>
              <a:ea typeface="ＭＳ Ｐゴシック" pitchFamily="34" charset="-128"/>
              <a:cs typeface="Times New Roman" pitchFamily="18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8028384" y="188640"/>
            <a:ext cx="720454" cy="7223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6636104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83344"/>
            <a:ext cx="9144000" cy="166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Title 1"/>
          <p:cNvSpPr txBox="1">
            <a:spLocks/>
          </p:cNvSpPr>
          <p:nvPr/>
        </p:nvSpPr>
        <p:spPr>
          <a:xfrm>
            <a:off x="683321" y="405483"/>
            <a:ext cx="6120927" cy="50323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>
              <a:spcBef>
                <a:spcPct val="0"/>
              </a:spcBef>
            </a:pPr>
            <a:endParaRPr lang="en-US" sz="2000" b="1" dirty="0">
              <a:solidFill>
                <a:srgbClr val="24496E"/>
              </a:solidFill>
              <a:latin typeface="Flama Bold"/>
              <a:ea typeface="ＭＳ Ｐゴシック" pitchFamily="34" charset="-128"/>
              <a:cs typeface="Times New Roman" pitchFamily="18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028384" y="188640"/>
            <a:ext cx="720454" cy="722330"/>
          </a:xfrm>
          <a:prstGeom prst="rect">
            <a:avLst/>
          </a:prstGeom>
        </p:spPr>
      </p:pic>
      <p:pic>
        <p:nvPicPr>
          <p:cNvPr id="2" name="1 Imagen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180528" y="2219455"/>
            <a:ext cx="9144000" cy="24190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6636104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83344"/>
            <a:ext cx="9144000" cy="166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Title 1"/>
          <p:cNvSpPr txBox="1">
            <a:spLocks/>
          </p:cNvSpPr>
          <p:nvPr/>
        </p:nvSpPr>
        <p:spPr>
          <a:xfrm>
            <a:off x="683321" y="405483"/>
            <a:ext cx="6120927" cy="50323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>
              <a:spcBef>
                <a:spcPct val="0"/>
              </a:spcBef>
            </a:pPr>
            <a:endParaRPr lang="en-US" sz="2000" b="1" dirty="0">
              <a:solidFill>
                <a:srgbClr val="24496E"/>
              </a:solidFill>
              <a:latin typeface="Flama Bold"/>
              <a:ea typeface="ＭＳ Ｐゴシック" pitchFamily="34" charset="-128"/>
              <a:cs typeface="Times New Roman" pitchFamily="18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028384" y="188640"/>
            <a:ext cx="720454" cy="722330"/>
          </a:xfrm>
          <a:prstGeom prst="rect">
            <a:avLst/>
          </a:prstGeom>
        </p:spPr>
      </p:pic>
      <p:pic>
        <p:nvPicPr>
          <p:cNvPr id="2" name="1 Imagen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13605" y="620688"/>
            <a:ext cx="8334859" cy="2430684"/>
          </a:xfrm>
          <a:prstGeom prst="rect">
            <a:avLst/>
          </a:prstGeom>
        </p:spPr>
      </p:pic>
      <p:pic>
        <p:nvPicPr>
          <p:cNvPr id="9" name="8 Imagen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13605" y="3068960"/>
            <a:ext cx="8262851" cy="36769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6636104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83344"/>
            <a:ext cx="9144000" cy="166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Title 1"/>
          <p:cNvSpPr txBox="1">
            <a:spLocks/>
          </p:cNvSpPr>
          <p:nvPr/>
        </p:nvSpPr>
        <p:spPr>
          <a:xfrm>
            <a:off x="683321" y="405483"/>
            <a:ext cx="6120927" cy="50323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>
              <a:spcBef>
                <a:spcPct val="0"/>
              </a:spcBef>
            </a:pPr>
            <a:endParaRPr lang="en-US" sz="2000" b="1" dirty="0">
              <a:solidFill>
                <a:srgbClr val="24496E"/>
              </a:solidFill>
              <a:latin typeface="Flama Bold"/>
              <a:ea typeface="ＭＳ Ｐゴシック" pitchFamily="34" charset="-128"/>
              <a:cs typeface="Times New Roman" pitchFamily="18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028384" y="188640"/>
            <a:ext cx="720454" cy="722330"/>
          </a:xfrm>
          <a:prstGeom prst="rect">
            <a:avLst/>
          </a:prstGeom>
        </p:spPr>
      </p:pic>
      <p:pic>
        <p:nvPicPr>
          <p:cNvPr id="9" name="8 Imagen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95536" y="726098"/>
            <a:ext cx="8280920" cy="3010557"/>
          </a:xfrm>
          <a:prstGeom prst="rect">
            <a:avLst/>
          </a:prstGeom>
        </p:spPr>
      </p:pic>
      <p:pic>
        <p:nvPicPr>
          <p:cNvPr id="10" name="9 Imagen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23528" y="4198088"/>
            <a:ext cx="8352928" cy="24174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6636104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4629</TotalTime>
  <Words>101</Words>
  <Application>Microsoft Office PowerPoint</Application>
  <PresentationFormat>Presentación en pantalla (4:3)</PresentationFormat>
  <Paragraphs>13</Paragraphs>
  <Slides>36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36</vt:i4>
      </vt:variant>
    </vt:vector>
  </HeadingPairs>
  <TitlesOfParts>
    <vt:vector size="37" baseType="lpstr">
      <vt:lpstr>Tema de Office</vt:lpstr>
      <vt:lpstr>Diapositiva 1</vt:lpstr>
      <vt:lpstr>Diapositiva 2</vt:lpstr>
      <vt:lpstr>Diapositiva 3</vt:lpstr>
      <vt:lpstr>Diapositiva 4</vt:lpstr>
      <vt:lpstr>Diapositiva 5</vt:lpstr>
      <vt:lpstr>Diapositiva 6</vt:lpstr>
      <vt:lpstr>Diapositiva 7</vt:lpstr>
      <vt:lpstr>Diapositiva 8</vt:lpstr>
      <vt:lpstr>Diapositiva 9</vt:lpstr>
      <vt:lpstr>Diapositiva 10</vt:lpstr>
      <vt:lpstr>Diapositiva 11</vt:lpstr>
      <vt:lpstr>Diapositiva 12</vt:lpstr>
      <vt:lpstr>Diapositiva 13</vt:lpstr>
      <vt:lpstr>Diapositiva 14</vt:lpstr>
      <vt:lpstr>Diapositiva 15</vt:lpstr>
      <vt:lpstr>Diapositiva 16</vt:lpstr>
      <vt:lpstr>Diapositiva 17</vt:lpstr>
      <vt:lpstr>Diapositiva 18</vt:lpstr>
      <vt:lpstr>Diapositiva 19</vt:lpstr>
      <vt:lpstr>Diapositiva 20</vt:lpstr>
      <vt:lpstr>Diapositiva 21</vt:lpstr>
      <vt:lpstr>Diapositiva 22</vt:lpstr>
      <vt:lpstr>Diapositiva 23</vt:lpstr>
      <vt:lpstr>Diapositiva 24</vt:lpstr>
      <vt:lpstr>Diapositiva 25</vt:lpstr>
      <vt:lpstr>Diapositiva 26</vt:lpstr>
      <vt:lpstr>Diapositiva 27</vt:lpstr>
      <vt:lpstr>Diapositiva 28</vt:lpstr>
      <vt:lpstr>Diapositiva 29</vt:lpstr>
      <vt:lpstr>Diapositiva 30</vt:lpstr>
      <vt:lpstr>Diapositiva 31</vt:lpstr>
      <vt:lpstr>Diapositiva 32</vt:lpstr>
      <vt:lpstr>Diapositiva 33</vt:lpstr>
      <vt:lpstr>Diapositiva 34</vt:lpstr>
      <vt:lpstr>Diapositiva 35</vt:lpstr>
      <vt:lpstr>Diapositiva 36</vt:lpstr>
    </vt:vector>
  </TitlesOfParts>
  <Company>uab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tmp_aquiroga</dc:creator>
  <cp:lastModifiedBy>iris.delrio</cp:lastModifiedBy>
  <cp:revision>366</cp:revision>
  <cp:lastPrinted>2014-01-08T18:35:18Z</cp:lastPrinted>
  <dcterms:created xsi:type="dcterms:W3CDTF">2013-02-28T13:03:07Z</dcterms:created>
  <dcterms:modified xsi:type="dcterms:W3CDTF">2014-06-17T21:37:20Z</dcterms:modified>
</cp:coreProperties>
</file>