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2" r:id="rId2"/>
    <p:sldId id="373" r:id="rId3"/>
    <p:sldId id="406" r:id="rId4"/>
    <p:sldId id="409" r:id="rId5"/>
    <p:sldId id="410" r:id="rId6"/>
    <p:sldId id="421" r:id="rId7"/>
    <p:sldId id="411" r:id="rId8"/>
    <p:sldId id="412" r:id="rId9"/>
    <p:sldId id="414" r:id="rId10"/>
    <p:sldId id="416" r:id="rId11"/>
    <p:sldId id="415" r:id="rId12"/>
    <p:sldId id="417" r:id="rId13"/>
    <p:sldId id="418" r:id="rId14"/>
    <p:sldId id="419" r:id="rId15"/>
    <p:sldId id="420" r:id="rId16"/>
    <p:sldId id="424" r:id="rId17"/>
    <p:sldId id="422" r:id="rId18"/>
    <p:sldId id="423" r:id="rId19"/>
    <p:sldId id="426" r:id="rId20"/>
    <p:sldId id="432" r:id="rId21"/>
    <p:sldId id="433" r:id="rId22"/>
    <p:sldId id="427" r:id="rId23"/>
    <p:sldId id="428" r:id="rId24"/>
    <p:sldId id="430" r:id="rId25"/>
    <p:sldId id="431" r:id="rId26"/>
    <p:sldId id="436" r:id="rId27"/>
    <p:sldId id="425" r:id="rId28"/>
    <p:sldId id="445" r:id="rId29"/>
    <p:sldId id="435" r:id="rId30"/>
    <p:sldId id="447" r:id="rId31"/>
    <p:sldId id="446" r:id="rId32"/>
    <p:sldId id="441" r:id="rId33"/>
    <p:sldId id="443" r:id="rId34"/>
    <p:sldId id="444" r:id="rId35"/>
    <p:sldId id="366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6E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4902" autoAdjust="0"/>
  </p:normalViewPr>
  <p:slideViewPr>
    <p:cSldViewPr>
      <p:cViewPr varScale="1">
        <p:scale>
          <a:sx n="128" d="100"/>
          <a:sy n="128" d="100"/>
        </p:scale>
        <p:origin x="-227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F9288-3990-4D37-B121-F28E1F5300F6}" type="datetimeFigureOut">
              <a:rPr lang="es-CL" smtClean="0"/>
              <a:pPr/>
              <a:t>25-06-14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B28AC-1D17-4076-8129-3D785FA4B86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787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4A03-9309-4E3A-8CA1-67192661CFF1}" type="datetimeFigureOut">
              <a:rPr lang="es-ES" smtClean="0"/>
              <a:pPr/>
              <a:t>25-06-14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5B25-048F-45F3-83F3-1F646267BF4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34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25-06-14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25-06-14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25-06-14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25-06-14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25-06-14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25-06-14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25-06-14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25-06-14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25-06-14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25-06-14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25-06-14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B01B-D4A5-4EB4-B8D6-38567ECD6410}" type="datetimeFigureOut">
              <a:rPr lang="es-ES" smtClean="0"/>
              <a:pPr/>
              <a:t>25-06-14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2845-6E15-4672-85DF-1026AC610899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em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emf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.pn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1.pn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  <p:sp>
        <p:nvSpPr>
          <p:cNvPr id="36866" name="AutoShape 2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68" name="AutoShape 4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Picture 2" descr="logo-sodex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1985"/>
            <a:ext cx="5616624" cy="23854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632" y="476672"/>
            <a:ext cx="6205388" cy="18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8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/>
          <a:stretch/>
        </p:blipFill>
        <p:spPr>
          <a:xfrm>
            <a:off x="0" y="188640"/>
            <a:ext cx="653993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35" y="842487"/>
            <a:ext cx="5571977" cy="59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0125"/>
            <a:ext cx="288032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0728"/>
            <a:ext cx="9189998" cy="50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>
          <a:xfrm>
            <a:off x="480136" y="620688"/>
            <a:ext cx="8268701" cy="6143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/>
          <a:stretch/>
        </p:blipFill>
        <p:spPr>
          <a:xfrm>
            <a:off x="0" y="188640"/>
            <a:ext cx="648278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074" name="Picture 2" descr="b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980728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2924944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4869160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5469031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Posterior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a la presentación de G4: Explicación de los cambios que trae en estándares de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transparencia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3501008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Empresas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y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Derechos Humanos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570147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CEO </a:t>
            </a:r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Water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Mandate: “De la sensibilización al compromiso”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4300"/>
            <a:ext cx="74104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4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6627"/>
            <a:ext cx="6516216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b="6245"/>
          <a:stretch/>
        </p:blipFill>
        <p:spPr>
          <a:xfrm>
            <a:off x="1205175" y="908720"/>
            <a:ext cx="7327265" cy="590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7026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11088" y="3148955"/>
            <a:ext cx="6520880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5" y="3789040"/>
            <a:ext cx="3537771" cy="29969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08" y="4653136"/>
            <a:ext cx="42507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99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2060848"/>
            <a:ext cx="2520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 donde se muestra el desempeño </a:t>
            </a:r>
            <a:r>
              <a:rPr lang="es-CL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los resultados alcanzados por las Empresas adheridas a la Red de Pacto Global en </a:t>
            </a:r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Chile, en cuanto a la utilización de los Diez Principios.</a:t>
            </a:r>
            <a:endParaRPr lang="es-CL" sz="2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06" y="0"/>
            <a:ext cx="682318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0"/>
            <a:ext cx="75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883"/>
            <a:ext cx="9144000" cy="4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0023"/>
            <a:ext cx="6516216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67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116632"/>
            <a:ext cx="9144000" cy="649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528911"/>
            <a:ext cx="8410575" cy="49244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/>
          <a:stretch/>
        </p:blipFill>
        <p:spPr>
          <a:xfrm>
            <a:off x="0" y="214449"/>
            <a:ext cx="6529604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4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5" y="966787"/>
            <a:ext cx="7859391" cy="55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/>
          <a:stretch/>
        </p:blipFill>
        <p:spPr>
          <a:xfrm>
            <a:off x="0" y="184404"/>
            <a:ext cx="6339905" cy="13906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54" y="1068249"/>
            <a:ext cx="5271666" cy="444898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4" y="5731718"/>
            <a:ext cx="7296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5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533"/>
            <a:ext cx="9144000" cy="549583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96627"/>
            <a:ext cx="652088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3" b="8081"/>
          <a:stretch/>
        </p:blipFill>
        <p:spPr>
          <a:xfrm>
            <a:off x="-4161" y="1143001"/>
            <a:ext cx="9184673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7" y="1196752"/>
            <a:ext cx="8894769" cy="513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372200" y="65253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b="1" dirty="0" smtClean="0"/>
              <a:t>*Sujeto a cambios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32472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2956" y="1840298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48420" y="299163"/>
            <a:ext cx="9047159" cy="64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1" y="2708683"/>
            <a:ext cx="8748838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39"/>
            <a:ext cx="9144000" cy="592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19455"/>
            <a:ext cx="9144000" cy="24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620688"/>
            <a:ext cx="8334859" cy="243068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3068960"/>
            <a:ext cx="8262851" cy="36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26098"/>
            <a:ext cx="8280920" cy="301055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8088"/>
            <a:ext cx="8352928" cy="2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70</Words>
  <Application>Microsoft Macintosh PowerPoint</Application>
  <PresentationFormat>On-screen Show (4:3)</PresentationFormat>
  <Paragraphs>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tmp_aquiroga</dc:creator>
  <cp:lastModifiedBy>Lab. Diseño</cp:lastModifiedBy>
  <cp:revision>360</cp:revision>
  <cp:lastPrinted>2014-01-08T18:35:18Z</cp:lastPrinted>
  <dcterms:created xsi:type="dcterms:W3CDTF">2013-02-28T13:03:07Z</dcterms:created>
  <dcterms:modified xsi:type="dcterms:W3CDTF">2014-06-25T16:41:35Z</dcterms:modified>
</cp:coreProperties>
</file>