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8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902" autoAdjust="0"/>
  </p:normalViewPr>
  <p:slideViewPr>
    <p:cSldViewPr>
      <p:cViewPr>
        <p:scale>
          <a:sx n="69" d="100"/>
          <a:sy n="69" d="100"/>
        </p:scale>
        <p:origin x="-142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pPr/>
              <a:t>30-10-2014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emf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66</Words>
  <Application>Microsoft Office PowerPoint</Application>
  <PresentationFormat>Presentación en pantalla (4:3)</PresentationFormat>
  <Paragraphs>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iris.delrio</cp:lastModifiedBy>
  <cp:revision>367</cp:revision>
  <cp:lastPrinted>2014-01-08T18:35:18Z</cp:lastPrinted>
  <dcterms:created xsi:type="dcterms:W3CDTF">2013-02-28T13:03:07Z</dcterms:created>
  <dcterms:modified xsi:type="dcterms:W3CDTF">2014-10-30T15:06:44Z</dcterms:modified>
</cp:coreProperties>
</file>