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82" r:id="rId2"/>
    <p:sldId id="373" r:id="rId3"/>
    <p:sldId id="406" r:id="rId4"/>
    <p:sldId id="409" r:id="rId5"/>
    <p:sldId id="410" r:id="rId6"/>
    <p:sldId id="421" r:id="rId7"/>
    <p:sldId id="411" r:id="rId8"/>
    <p:sldId id="412" r:id="rId9"/>
    <p:sldId id="414" r:id="rId10"/>
    <p:sldId id="416" r:id="rId11"/>
    <p:sldId id="415" r:id="rId12"/>
    <p:sldId id="417" r:id="rId13"/>
    <p:sldId id="418" r:id="rId14"/>
    <p:sldId id="419" r:id="rId15"/>
    <p:sldId id="420" r:id="rId16"/>
    <p:sldId id="424" r:id="rId17"/>
    <p:sldId id="422" r:id="rId18"/>
    <p:sldId id="423" r:id="rId19"/>
    <p:sldId id="426" r:id="rId20"/>
    <p:sldId id="432" r:id="rId21"/>
    <p:sldId id="433" r:id="rId22"/>
    <p:sldId id="427" r:id="rId23"/>
    <p:sldId id="428" r:id="rId24"/>
    <p:sldId id="430" r:id="rId25"/>
    <p:sldId id="431" r:id="rId26"/>
    <p:sldId id="436" r:id="rId27"/>
    <p:sldId id="425" r:id="rId28"/>
    <p:sldId id="445" r:id="rId29"/>
    <p:sldId id="435" r:id="rId30"/>
    <p:sldId id="447" r:id="rId31"/>
    <p:sldId id="446" r:id="rId32"/>
    <p:sldId id="441" r:id="rId33"/>
    <p:sldId id="443" r:id="rId34"/>
    <p:sldId id="444" r:id="rId35"/>
    <p:sldId id="366" r:id="rId3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96E"/>
    <a:srgbClr val="FFF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84902" autoAdjust="0"/>
  </p:normalViewPr>
  <p:slideViewPr>
    <p:cSldViewPr>
      <p:cViewPr varScale="1">
        <p:scale>
          <a:sx n="61" d="100"/>
          <a:sy n="61" d="100"/>
        </p:scale>
        <p:origin x="-7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F9288-3990-4D37-B121-F28E1F5300F6}" type="datetimeFigureOut">
              <a:rPr lang="es-CL" smtClean="0"/>
              <a:t>16-05-2014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B28AC-1D17-4076-8129-3D785FA4B8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4787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34A03-9309-4E3A-8CA1-67192661CFF1}" type="datetimeFigureOut">
              <a:rPr lang="es-ES" smtClean="0"/>
              <a:pPr/>
              <a:t>16/05/2014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95B25-048F-45F3-83F3-1F646267BF4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5348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16/05/2014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16/05/2014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16/05/2014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16/05/2014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16/05/2014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16/05/2014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16/05/2014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16/05/2014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16/05/2014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16/05/2014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16/05/2014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3B01B-D4A5-4EB4-B8D6-38567ECD6410}" type="datetimeFigureOut">
              <a:rPr lang="es-ES" smtClean="0"/>
              <a:pPr/>
              <a:t>16/05/2014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9.emf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206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476672"/>
            <a:ext cx="6205388" cy="1819000"/>
          </a:xfrm>
          <a:prstGeom prst="rect">
            <a:avLst/>
          </a:prstGeom>
        </p:spPr>
      </p:pic>
      <p:pic>
        <p:nvPicPr>
          <p:cNvPr id="6" name="Picture 5" descr="iconos_pilares2014-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050655"/>
            <a:ext cx="1839664" cy="1839664"/>
          </a:xfrm>
          <a:prstGeom prst="rect">
            <a:avLst/>
          </a:prstGeom>
        </p:spPr>
      </p:pic>
      <p:pic>
        <p:nvPicPr>
          <p:cNvPr id="8" name="Picture 7" descr="iconos_pilares2014-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56" y="5050655"/>
            <a:ext cx="1839664" cy="1839664"/>
          </a:xfrm>
          <a:prstGeom prst="rect">
            <a:avLst/>
          </a:prstGeom>
        </p:spPr>
      </p:pic>
      <p:pic>
        <p:nvPicPr>
          <p:cNvPr id="10" name="Picture 9" descr="iconos_pilares2014-0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050655"/>
            <a:ext cx="1839664" cy="1839664"/>
          </a:xfrm>
          <a:prstGeom prst="rect">
            <a:avLst/>
          </a:prstGeom>
        </p:spPr>
      </p:pic>
      <p:pic>
        <p:nvPicPr>
          <p:cNvPr id="11" name="Picture 10" descr="iconospilarespg-flat-0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050655"/>
            <a:ext cx="1839664" cy="1839664"/>
          </a:xfrm>
          <a:prstGeom prst="rect">
            <a:avLst/>
          </a:prstGeom>
        </p:spPr>
      </p:pic>
      <p:pic>
        <p:nvPicPr>
          <p:cNvPr id="3" name="Picture 2" descr="http://rodriguezrioseco.cl/wp-content/uploads/2012/12/subsole_verde_transparent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36912"/>
            <a:ext cx="5180012" cy="144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38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"/>
          <a:stretch/>
        </p:blipFill>
        <p:spPr>
          <a:xfrm>
            <a:off x="0" y="188640"/>
            <a:ext cx="6539930" cy="1000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335" y="842487"/>
            <a:ext cx="5571977" cy="59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00125"/>
            <a:ext cx="288032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980728"/>
            <a:ext cx="9189998" cy="501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2"/>
          <a:stretch/>
        </p:blipFill>
        <p:spPr>
          <a:xfrm>
            <a:off x="480136" y="620688"/>
            <a:ext cx="8268701" cy="61435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620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"/>
          <a:stretch/>
        </p:blipFill>
        <p:spPr>
          <a:xfrm>
            <a:off x="0" y="188640"/>
            <a:ext cx="6482780" cy="1000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3074" name="Picture 2" descr="b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33" y="980728"/>
            <a:ext cx="7414267" cy="185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33" y="2924944"/>
            <a:ext cx="7414267" cy="185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33" y="4869160"/>
            <a:ext cx="7414267" cy="185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55576" y="5469031"/>
            <a:ext cx="64807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Posterior </a:t>
            </a:r>
            <a:r>
              <a:rPr lang="es-C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a la presentación de G4: Explicación de los cambios que trae en estándares de </a:t>
            </a:r>
            <a:r>
              <a:rPr lang="es-C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transparencia</a:t>
            </a:r>
            <a:endParaRPr lang="es-CL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  <a:p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10" name="9 CuadroTexto"/>
          <p:cNvSpPr txBox="1"/>
          <p:nvPr/>
        </p:nvSpPr>
        <p:spPr>
          <a:xfrm>
            <a:off x="755576" y="3501008"/>
            <a:ext cx="64807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Empresas </a:t>
            </a:r>
            <a:r>
              <a:rPr lang="es-C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y </a:t>
            </a:r>
            <a:r>
              <a:rPr lang="es-C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Derechos Humanos</a:t>
            </a:r>
            <a:endParaRPr lang="es-CL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  <a:p>
            <a:r>
              <a:rPr lang="es-CL" sz="1600" dirty="0"/>
              <a:t/>
            </a:r>
            <a:br>
              <a:rPr lang="es-CL" sz="1600" dirty="0"/>
            </a:b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55576" y="1570147"/>
            <a:ext cx="64807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The</a:t>
            </a:r>
            <a:r>
              <a:rPr lang="es-C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 CEO </a:t>
            </a:r>
            <a:r>
              <a:rPr lang="es-C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Water</a:t>
            </a:r>
            <a:r>
              <a:rPr lang="es-C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 Mandate: “De la sensibilización al compromiso”</a:t>
            </a:r>
            <a:endParaRPr lang="es-CL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  <a:p>
            <a:r>
              <a:rPr lang="es-CL" sz="1600" dirty="0"/>
              <a:t/>
            </a:r>
            <a:br>
              <a:rPr lang="es-CL" sz="1600" dirty="0"/>
            </a:b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192"/>
            <a:ext cx="9144000" cy="486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14300"/>
            <a:ext cx="741045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"/>
          <a:stretch/>
        </p:blipFill>
        <p:spPr>
          <a:xfrm>
            <a:off x="0" y="196627"/>
            <a:ext cx="6516216" cy="100012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6" b="6245"/>
          <a:stretch/>
        </p:blipFill>
        <p:spPr>
          <a:xfrm>
            <a:off x="1205175" y="908720"/>
            <a:ext cx="7327265" cy="5904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/>
          <a:stretch/>
        </p:blipFill>
        <p:spPr>
          <a:xfrm>
            <a:off x="0" y="188640"/>
            <a:ext cx="6520880" cy="100012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70264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/>
          <a:stretch/>
        </p:blipFill>
        <p:spPr>
          <a:xfrm>
            <a:off x="11088" y="3148955"/>
            <a:ext cx="6520880" cy="100012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05" y="3789040"/>
            <a:ext cx="3537771" cy="299695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708" y="4653136"/>
            <a:ext cx="425074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199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39552" y="2060848"/>
            <a:ext cx="252028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Informe donde se muestra el desempeño </a:t>
            </a:r>
            <a:r>
              <a:rPr lang="es-CL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 los resultados alcanzados por las Empresas adheridas a la Red de Pacto Global en </a:t>
            </a:r>
            <a:r>
              <a:rPr lang="es-CL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Chile, en cuanto a la utilización de los Diez Principios.</a:t>
            </a:r>
            <a:endParaRPr lang="es-CL" sz="24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06" y="0"/>
            <a:ext cx="6823188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3" y="0"/>
            <a:ext cx="7596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883"/>
            <a:ext cx="9144000" cy="485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"/>
          <a:stretch/>
        </p:blipFill>
        <p:spPr>
          <a:xfrm>
            <a:off x="0" y="190023"/>
            <a:ext cx="6516216" cy="100012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677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4" y="116632"/>
            <a:ext cx="9144000" cy="64903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" y="1528911"/>
            <a:ext cx="8410575" cy="492442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"/>
          <a:stretch/>
        </p:blipFill>
        <p:spPr>
          <a:xfrm>
            <a:off x="0" y="214449"/>
            <a:ext cx="6529604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4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/>
          <a:stretch/>
        </p:blipFill>
        <p:spPr>
          <a:xfrm>
            <a:off x="0" y="188640"/>
            <a:ext cx="6520880" cy="100012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65" y="966787"/>
            <a:ext cx="7859391" cy="555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192"/>
            <a:ext cx="9144000" cy="486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4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192"/>
            <a:ext cx="9144000" cy="486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5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"/>
          <a:stretch/>
        </p:blipFill>
        <p:spPr>
          <a:xfrm>
            <a:off x="0" y="184404"/>
            <a:ext cx="6339905" cy="1390650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654" y="1068249"/>
            <a:ext cx="5271666" cy="4448983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4" y="5731718"/>
            <a:ext cx="72961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5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5533"/>
            <a:ext cx="9144000" cy="549583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/>
          <a:stretch/>
        </p:blipFill>
        <p:spPr>
          <a:xfrm>
            <a:off x="0" y="196627"/>
            <a:ext cx="652088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3" b="8081"/>
          <a:stretch/>
        </p:blipFill>
        <p:spPr>
          <a:xfrm>
            <a:off x="-4161" y="1143001"/>
            <a:ext cx="9184673" cy="527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27" y="1196752"/>
            <a:ext cx="8894769" cy="5139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6372200" y="6525344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400" b="1" dirty="0" smtClean="0"/>
              <a:t>*Sujeto a cambios</a:t>
            </a:r>
            <a:endParaRPr lang="es-CL" sz="1400" b="1" dirty="0"/>
          </a:p>
        </p:txBody>
      </p:sp>
    </p:spTree>
    <p:extLst>
      <p:ext uri="{BB962C8B-B14F-4D97-AF65-F5344CB8AC3E}">
        <p14:creationId xmlns:p14="http://schemas.microsoft.com/office/powerpoint/2010/main" val="32472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206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956" y="1840298"/>
            <a:ext cx="6205388" cy="1819000"/>
          </a:xfrm>
          <a:prstGeom prst="rect">
            <a:avLst/>
          </a:prstGeom>
        </p:spPr>
      </p:pic>
      <p:pic>
        <p:nvPicPr>
          <p:cNvPr id="6" name="Picture 5" descr="iconos_pilares2014-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050655"/>
            <a:ext cx="1839664" cy="1839664"/>
          </a:xfrm>
          <a:prstGeom prst="rect">
            <a:avLst/>
          </a:prstGeom>
        </p:spPr>
      </p:pic>
      <p:pic>
        <p:nvPicPr>
          <p:cNvPr id="8" name="Picture 7" descr="iconos_pilares2014-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56" y="5050655"/>
            <a:ext cx="1839664" cy="1839664"/>
          </a:xfrm>
          <a:prstGeom prst="rect">
            <a:avLst/>
          </a:prstGeom>
        </p:spPr>
      </p:pic>
      <p:pic>
        <p:nvPicPr>
          <p:cNvPr id="10" name="Picture 9" descr="iconos_pilares2014-0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050655"/>
            <a:ext cx="1839664" cy="1839664"/>
          </a:xfrm>
          <a:prstGeom prst="rect">
            <a:avLst/>
          </a:prstGeom>
        </p:spPr>
      </p:pic>
      <p:pic>
        <p:nvPicPr>
          <p:cNvPr id="11" name="Picture 10" descr="iconospilarespg-flat-0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050655"/>
            <a:ext cx="1839664" cy="183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5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3"/>
          <a:stretch/>
        </p:blipFill>
        <p:spPr>
          <a:xfrm>
            <a:off x="48420" y="299163"/>
            <a:ext cx="9047159" cy="644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1" y="2708683"/>
            <a:ext cx="8748838" cy="133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9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139"/>
            <a:ext cx="9144000" cy="5927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219455"/>
            <a:ext cx="9144000" cy="241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5" y="620688"/>
            <a:ext cx="8334859" cy="2430684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5" y="3068960"/>
            <a:ext cx="8262851" cy="367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26098"/>
            <a:ext cx="8280920" cy="3010557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98088"/>
            <a:ext cx="8352928" cy="241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4109</TotalTime>
  <Words>70</Words>
  <Application>Microsoft Office PowerPoint</Application>
  <PresentationFormat>Presentación en pantalla (4:3)</PresentationFormat>
  <Paragraphs>8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tmp_aquiroga</dc:creator>
  <cp:lastModifiedBy>Rocío del Sol Rivera Elorza</cp:lastModifiedBy>
  <cp:revision>357</cp:revision>
  <cp:lastPrinted>2014-01-08T18:35:18Z</cp:lastPrinted>
  <dcterms:created xsi:type="dcterms:W3CDTF">2013-02-28T13:03:07Z</dcterms:created>
  <dcterms:modified xsi:type="dcterms:W3CDTF">2014-05-16T21:25:41Z</dcterms:modified>
</cp:coreProperties>
</file>