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44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2" d="100"/>
          <a:sy n="62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04-08-2014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http://copatmluc.cl/images/temp/ads_300x2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32856"/>
            <a:ext cx="2667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367</cp:revision>
  <cp:lastPrinted>2014-01-08T18:35:18Z</cp:lastPrinted>
  <dcterms:created xsi:type="dcterms:W3CDTF">2013-02-28T13:03:07Z</dcterms:created>
  <dcterms:modified xsi:type="dcterms:W3CDTF">2014-08-04T23:04:20Z</dcterms:modified>
</cp:coreProperties>
</file>