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82" r:id="rId2"/>
    <p:sldId id="373" r:id="rId3"/>
    <p:sldId id="406" r:id="rId4"/>
    <p:sldId id="409" r:id="rId5"/>
    <p:sldId id="410" r:id="rId6"/>
    <p:sldId id="421" r:id="rId7"/>
    <p:sldId id="411" r:id="rId8"/>
    <p:sldId id="412" r:id="rId9"/>
    <p:sldId id="414" r:id="rId10"/>
    <p:sldId id="416" r:id="rId11"/>
    <p:sldId id="415" r:id="rId12"/>
    <p:sldId id="417" r:id="rId13"/>
    <p:sldId id="418" r:id="rId14"/>
    <p:sldId id="419" r:id="rId15"/>
    <p:sldId id="420" r:id="rId16"/>
    <p:sldId id="424" r:id="rId17"/>
    <p:sldId id="422" r:id="rId18"/>
    <p:sldId id="423" r:id="rId19"/>
    <p:sldId id="426" r:id="rId20"/>
    <p:sldId id="432" r:id="rId21"/>
    <p:sldId id="433" r:id="rId22"/>
    <p:sldId id="427" r:id="rId23"/>
    <p:sldId id="428" r:id="rId24"/>
    <p:sldId id="430" r:id="rId25"/>
    <p:sldId id="431" r:id="rId26"/>
    <p:sldId id="436" r:id="rId27"/>
    <p:sldId id="425" r:id="rId28"/>
    <p:sldId id="445" r:id="rId29"/>
    <p:sldId id="435" r:id="rId30"/>
    <p:sldId id="447" r:id="rId31"/>
    <p:sldId id="446" r:id="rId32"/>
    <p:sldId id="441" r:id="rId33"/>
    <p:sldId id="443" r:id="rId34"/>
    <p:sldId id="444" r:id="rId35"/>
    <p:sldId id="448" r:id="rId3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496E"/>
    <a:srgbClr val="FFFF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84902" autoAdjust="0"/>
  </p:normalViewPr>
  <p:slideViewPr>
    <p:cSldViewPr>
      <p:cViewPr varScale="1">
        <p:scale>
          <a:sx n="62" d="100"/>
          <a:sy n="62" d="100"/>
        </p:scale>
        <p:origin x="-16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3F9288-3990-4D37-B121-F28E1F5300F6}" type="datetimeFigureOut">
              <a:rPr lang="es-CL" smtClean="0"/>
              <a:pPr/>
              <a:t>04-08-2014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6B28AC-1D17-4076-8129-3D785FA4B86B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347877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334A03-9309-4E3A-8CA1-67192661CFF1}" type="datetimeFigureOut">
              <a:rPr lang="es-ES" smtClean="0"/>
              <a:pPr/>
              <a:t>04/08/2014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95B25-048F-45F3-83F3-1F646267BF4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5348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B01B-D4A5-4EB4-B8D6-38567ECD6410}" type="datetimeFigureOut">
              <a:rPr lang="es-ES" smtClean="0"/>
              <a:pPr/>
              <a:t>04/08/2014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2845-6E15-4672-85DF-1026AC6108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B01B-D4A5-4EB4-B8D6-38567ECD6410}" type="datetimeFigureOut">
              <a:rPr lang="es-ES" smtClean="0"/>
              <a:pPr/>
              <a:t>04/08/2014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2845-6E15-4672-85DF-1026AC6108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B01B-D4A5-4EB4-B8D6-38567ECD6410}" type="datetimeFigureOut">
              <a:rPr lang="es-ES" smtClean="0"/>
              <a:pPr/>
              <a:t>04/08/2014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2845-6E15-4672-85DF-1026AC6108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B01B-D4A5-4EB4-B8D6-38567ECD6410}" type="datetimeFigureOut">
              <a:rPr lang="es-ES" smtClean="0"/>
              <a:pPr/>
              <a:t>04/08/2014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2845-6E15-4672-85DF-1026AC6108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B01B-D4A5-4EB4-B8D6-38567ECD6410}" type="datetimeFigureOut">
              <a:rPr lang="es-ES" smtClean="0"/>
              <a:pPr/>
              <a:t>04/08/2014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2845-6E15-4672-85DF-1026AC6108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B01B-D4A5-4EB4-B8D6-38567ECD6410}" type="datetimeFigureOut">
              <a:rPr lang="es-ES" smtClean="0"/>
              <a:pPr/>
              <a:t>04/08/2014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2845-6E15-4672-85DF-1026AC6108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B01B-D4A5-4EB4-B8D6-38567ECD6410}" type="datetimeFigureOut">
              <a:rPr lang="es-ES" smtClean="0"/>
              <a:pPr/>
              <a:t>04/08/2014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2845-6E15-4672-85DF-1026AC6108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B01B-D4A5-4EB4-B8D6-38567ECD6410}" type="datetimeFigureOut">
              <a:rPr lang="es-ES" smtClean="0"/>
              <a:pPr/>
              <a:t>04/08/2014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2845-6E15-4672-85DF-1026AC6108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B01B-D4A5-4EB4-B8D6-38567ECD6410}" type="datetimeFigureOut">
              <a:rPr lang="es-ES" smtClean="0"/>
              <a:pPr/>
              <a:t>04/08/2014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2845-6E15-4672-85DF-1026AC6108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B01B-D4A5-4EB4-B8D6-38567ECD6410}" type="datetimeFigureOut">
              <a:rPr lang="es-ES" smtClean="0"/>
              <a:pPr/>
              <a:t>04/08/2014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2845-6E15-4672-85DF-1026AC6108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B01B-D4A5-4EB4-B8D6-38567ECD6410}" type="datetimeFigureOut">
              <a:rPr lang="es-ES" smtClean="0"/>
              <a:pPr/>
              <a:t>04/08/2014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2845-6E15-4672-85DF-1026AC6108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3B01B-D4A5-4EB4-B8D6-38567ECD6410}" type="datetimeFigureOut">
              <a:rPr lang="es-ES" smtClean="0"/>
              <a:pPr/>
              <a:t>04/08/2014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2845-6E15-4672-85DF-1026AC6108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2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9.emf"/><Relationship Id="rId7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206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476672"/>
            <a:ext cx="6205388" cy="1819000"/>
          </a:xfrm>
          <a:prstGeom prst="rect">
            <a:avLst/>
          </a:prstGeom>
        </p:spPr>
      </p:pic>
      <p:pic>
        <p:nvPicPr>
          <p:cNvPr id="6" name="Picture 5" descr="iconos_pilares2014-04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050655"/>
            <a:ext cx="1839664" cy="1839664"/>
          </a:xfrm>
          <a:prstGeom prst="rect">
            <a:avLst/>
          </a:prstGeom>
        </p:spPr>
      </p:pic>
      <p:pic>
        <p:nvPicPr>
          <p:cNvPr id="8" name="Picture 7" descr="iconos_pilares2014-0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56" y="5050655"/>
            <a:ext cx="1839664" cy="1839664"/>
          </a:xfrm>
          <a:prstGeom prst="rect">
            <a:avLst/>
          </a:prstGeom>
        </p:spPr>
      </p:pic>
      <p:pic>
        <p:nvPicPr>
          <p:cNvPr id="10" name="Picture 9" descr="iconos_pilares2014-03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5050655"/>
            <a:ext cx="1839664" cy="1839664"/>
          </a:xfrm>
          <a:prstGeom prst="rect">
            <a:avLst/>
          </a:prstGeom>
        </p:spPr>
      </p:pic>
      <p:pic>
        <p:nvPicPr>
          <p:cNvPr id="11" name="Picture 10" descr="iconospilarespg-flat-04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050655"/>
            <a:ext cx="1839664" cy="1839664"/>
          </a:xfrm>
          <a:prstGeom prst="rect">
            <a:avLst/>
          </a:prstGeom>
        </p:spPr>
      </p:pic>
      <p:sp>
        <p:nvSpPr>
          <p:cNvPr id="36866" name="AutoShape 2" descr="data:image/jpeg;base64,/9j/4AAQSkZJRgABAQAAAQABAAD/2wCEAAkGBxASEBIREBQUEBEWFBUVFBYVEBoWFRATFxQWFxUSGRYYHCggGRooHRUUITEhJysuLi4vFyEzODQsNygtLisBCgoKDg0OGxAQGzYmICYvLCwsNTQsNCwsMDQ0LCwsLCwsMCwuLCwsLCw0NCwsLCwsLDQsLCwsLCwsLCwsLCwsLP/AABEIAKAA8AMBEQACEQEDEQH/xAAcAAEAAgMBAQEAAAAAAAAAAAAABAUCAwYBBwj/xABAEAACAgECBAMFBAcFCQEAAAABAgADEQQSBQYhMQcTUSJBYXFyFFKBoTJCkZKxssEjMzZz0RZDVGOTosPS0xX/xAAaAQEAAwEBAQAAAAAAAAAAAAAAAgMEBQEG/8QAMREBAAIBAgQDBgYCAwAAAAAAAAECAwQRBRIhMRNBUhQVMkJRoSI0cYGR4WFiwdHw/9oADAMBAAIRAxEAPwD7jAQEBAQEBAQEBAQEBAQEBAQEBAQEBAQEBAQEBAQEBAQEBAQEBAQEBAQEBAQEBAQEBAQEBAQEBAQEBAQEBAQEBAQEBAQEBAQEBAQEBAQEBAQEBAQEBAQEBAQEBAQEBAQEBAQEBAQEBAQEBAQEBAQEBAQEBAQEBAQEBAQEBAQEBAQEBAQEBAQEBAQEBAQEBAQEBAQEBAQEBAQEBAQEBAQEBAQEBAQEBAQEBAQEBAQEBAQEBAQEBAQEBAQEBAQEBAQEBAQEBAQEBA13WlR0Vm+QgVt/F7V7aTUP9Jq/rYJZFI9Uff8A6Qm8x8sq3U813p34drSPgKm/JbDLIwVn54QnLMfLKq1HihTX/faTWU/XUq/zMJdXQ2t8NolTbWRXvWWVHiroG7rcvzrB/lYz2eHZY84R9vxefRZ6bn/hr/73b9aMv9JXbQ5o8k667DPmu9FxbT3f3Ntdn0uCf2d5ntivX4oX0zUv8MpokFhAQEBAQEBAQEBAQEBAQEBAQEBAQPDAqddxR1YqABj3n3/GfLcS47mwZpxUrtt5z/7s24dLW9eaZQm4pb94D8JyLce1s/NEfpDRGlxx5I93Fbh2f8h/pPK8a1vr+0K74KR5IlnMWoX9ZT81E2Y+M6vzmP4ZL0iGC85XjoaktHoNwJ/Izq4OL5bd6xLJe/Kx+1aHUH+34bYD95dMWH7ygH8p29PxDJPbeGW2THafxY5/jdsv8OdBaoarzaM+jdvmrjInTpxHLHfqjfh+G8bx0VOo8MbVOar0f03VlCPxBM014nWelqsl+EW71ssOGafjOlIGBqa/umwMcfBjgiQyW0mX/WXuOuuwf7Q7bR3l0DFWrJ7q3dT6Tm3ryztE7uxjtNq7zGyRIpkBAQEBA+babnnVtxw8PIq8gWsmdp34Fe/vn1m6dNXwPE82fxp8TlfSZhaDMBAQEBAQGYDMBA8zA9gMxuMWAPfrI2rFu8bm+zDyE+6v7olPsuCfkj+IS57fV59nT7q/uiexpsMfJH8Q85pZLSo7KB+AlkY6R2iHjMGTge5gICAgICAgICAgIH5549wltXzBqNMjiprLiA5BO3FQbsCD7p2cd4pp4tLBevNl2dpwPknUcJa3X2akahaqLT5YRhvO3IyS56dJlyaiuaIpEbdV1cU4/wAW7k+WeC67jT322asp5ZTO7cwy+4gKisAoG385qy5KaaIrsopW2aZnd0I8H9R/x4/6Df8A1lHt9fSs9kn1PX8JLV6niAX50sP/ADT2NdE/IjOl2+ZX8A4trOHcTr0dl51NLOiH2y6kWYCsu4kqQSOmZZkx0zYpvEbSrpktjycszvC18ReZNY+uTh+lc0glFJVtrO9nqw6hRkdvjKtLhpGPxLRulqct5vGOrYPC/W4z/wDotv8Apsxn6vMz+OJ77dT0PfZL+ph4e8xatNc/D9U5uGXQFjuKWJnOGPVlPxjV4KTjjJSNkNNmtF/DsqubeMajV8RbSG/7LSthrXLlEGB1d8d8/wCkuwYqY8XPtvKnPktky8m+0LGrkPiVa79JrVf6bXUH8ypkJ1mGel6fZONJljrS7qPEjmKzSaesUnbbaxUN9xVALMPj1A/GZdHgjLeebtDRrM9sVI27y5rg/JGs1dKai3WunmDcAd9hwexJ3jHymvJrMeK01rT/AIZMeiyZKxa1kHW6vXcI1SobzemA5UsSrJnBBVidp6e6W1rj1WOZ5dlN75NLkiObdM8S7m+3U7WYA11noxH65kNDWPCtvHnKXELzGauz6yJxncfMuZOL6rU6/wCxaew1IG2eySu5gMszEdcD0nX0+HHiw+LeN5cHVZ8ubP4NJ2Sm5A1KjcusJcDP6LqP3t5x+yRjiGOZ2miVuF5IjeMnVjyJzNcTbVqGNirW1gYnLLs/SGfeMT3XaWsRFqdN52ecO1t5m1Mk77Rug6G/W8TvZPONKAFiFJ2opOAuARuPz9JdeuHSUieXeWTHfUa/JMc20Lr/AGDuXrXrGDfQw/MPKPeNJ6Wx/f8Apr9z5I61yz/H9uv4XRYlKJa3mOBhm+8fXrObktFrTNY2h2MFLUxxW87zCVILSAgICAgICB8KOoSnmlnuIrT7QfaboAGpwpz6ZInW25tL0Yu2bq+s85MDw3VkdQdPYQR2I2nrObi+OP1asnwy4LwE/Q1v1U/y2TbxLvH7s2k7S3+M/MOpoOn09DtUtiO7sh2s4BUBQw6gdT29RPNDirbebGrvau0Qw4P4UaS6mu67U23M6KxKFQvUZwCwY+/1nt9des7RUrpq2jebOT1nB6dLxqjT6Zi6Lfp+pYMd29SwyAO01VyTfBNrR9WW1IjNEVW/Mf8AiSv/AD6P4LK8X5X9pTy/mIfapyHTfGOA/wCI3/z7/wCUzsZfykfpDlY/zLqOYuXuFa+5yNQtOpBK2bXUEsOntI3c/KZcOfNhiOm8L8uHDlnvtLjOYeVG4aq3VaxXYsABXmuz5jaxyJvw6iM88tqMObBOGOaLNnNXELtVw7h+ou9pg99TN23H2NpI9SEP7J5p6Vx5r1r/AIl5qb2yYaWn/Ky5e5Y1uq09dlXECteMbA9masfqEBh2xKsupxY7zE06rMWmyZaxMXWuk8PtNTYtmt1Xm+0DtOEDnPQEsxLSu2vvavLjrssroKVtzZLbqvxT6a6onoPKQ/gHbMv4d1w2Z+J9MtZfUF4lQQCLa8H/AJi/6zkeHf6OzGWn1fIeK0MOKWoLPs7G5sWZI2bhkHI6jvid3Favs8TMb9Oz5vNSfa5iJ2693TnkXWWD+11pZT9bg/gXAMye3Yq/DjbZ4bmvH4svT95TtFy3p9PRqUqs87UNS4PUZC47BR2GcSq+qvkvWbRtG67HosWGl4pO9phTeGWtrS21HYKXRNmTjO0tkf8AcJq4nS1q1mHP4NlrS9q2nu+ls2Bk9B8ZxY6vpJmIjeWkayvp7a9e3tDr8p7y2+iMXrPmkCeJkBAQEBAQEDjudfD/AE3ESLGZqLwu3zFAO5fcGU/pflNODVWxRtHWFWTFF+q5bggOg+xFzjyBSXC4OAm3diU8/wCPmT5fw7K7kjk2vhq3Cu17vNKE71A27Aw6Y+qWZ9ROaYmY2Qx44pHRO5n5Y02vrCahSdpJR1OHQnvg/gOkjizWxzvV7kx1v3cM/gzTk7NXYo9DSpP7QR/CbPeNvSzzo4+q/wCVfDnS6K0XbnvtXO0sAFQ+oUe/4mUZtXfJXl7Qsx6atJ3beIciVW8QXXm51cOj7AqlcpjAz3908rqprj8PYtp4m/Pu7CZmhyGi5Frr4gdeLnLl3fYVXblwQRnv75qtq7Tj8PZmrpork590TjfhlpdRa9ostqd2LNjaylj3OCM/nLMWvvSOWY3V5NFS8777K/TeEdAbL6ixl9FrVCfxyZZPErbdKq44dXfrZ2V3LelfSjRlP7EDAAPVSP1gfX4zFGe8X8Tfq1zgpNOSY6OPs8Ka85r1ViD41gn9oIm2OJT51YZ4ZHlb7JnDPDHS1ur2W2WspBA6KMg5Hbr7vWRvxG9o2iNk8fDqVneZ3dFzHy5RrVUXAhlztdThlzjI+XQdJlwai+Gd6tOo01M8bWcyvhbpvfdafkqD+k2+87+mGL3VT1SvOYeUNPqyHYtXYBjcuPaA7bgehmfBrL4ekdYaNTocefrPSVGvhovY6lyvp5Q/9sflNM8Tn0sXuevrdFy5yvRoyzVl2ZgASxHYdcYAwJk1Gqvm2izdpdFTT7zXzQeKciaW1iyFqSepC4K5+k9vwl2LiGSkbT1hmz8Jw5J5o6IC+HKfrahiPQVAfxYy2eKT6WWOBV363+39r6nlupRSAzYqUqMgZIOM/wABMVtRa0zM+bq4tLXHWtYnsvBKGp7AQEBAQEBAQECPr9YlNb22HCIpZiBnAHfpA1jiNW5lLBSqo7FvZAFm7b1P0tAyGtrywLABVVixICYbODu7e4wNp1NeVG9ct1Ubhlh8B74EY8Tq87ycgsKzYxyNqAMAQxz0PWBLrtUqGBBU9cg5BHzgYHVV7DZvU1gElgwKgDuciBWNzFSApIsUMU2lqyoZXYKHyemMkfGBI1fF6q9vdgxQArgqd9grXrnHcwJtdysSFZSVOGAIJU+hx2geHU1+17a+z+n7Q9j6vT8YHjausBSXQBv0cuBu+XrA0a/iSVNWjB2ezdtVELE7QC3b5iBvr1KE7Qw34ztyNwHxXuIHh1lW0N5ibScA7xgn0znvAwu11ShvaVivQqrAtn7uPXqP2wN1VyMSFZSVOGAYEqfQj3QNkBAQEBAQEBAQEBAQECDxvQm/T3Ug7TYjIDjOCR3gVCcDve1bbvKBD0ZVSzArStozkqOpNvbHTHeBEp5VuRRhqyVWkBcsFby3uYqSBkDFowevUdoG6rlhhkjyl66QqFDYQUWM7KCevZun9IGleVbtu0tV7CbVOCfPPnrbmwY6Z24PU98wLSjhFo0+pTNavczsF2lqqyygbcEDcOmT0HcwMNLwE/ZtTTaQvnlz7J3bAyBe+FyemewgeNwzVWVV1X+Rit6Wyu4+b5bAklSMLkDt16nvAh1cr2KykNWAGBwAegGr8/A6fd6fOBO5c4I+nYl/LbC7A4LF7FDFgWB6L3PQZ6k9YENOXLgoX+wJrdWVtrbtQFtNm2046d/du69fhA1W8p2Mlg3VhnqvUDB21vbcLAF6fojGM/lAs+PcJe6zTugRhV5mVd2TdvCgEMgJGMQIeq5Yd93tIhay5iwBJC20+WADjrg9YGei5eYPU9i0gKzs6ruYPuqWsH2h36dsDAx3gU3DuG22Nt8rbk53sWHkpXqBaKyprGScnrubtA6DgXB7arrLbCntIE9joDix33bdoCj28Y6+/rAvoCAgICAgICAgICAgICAgICAgICAgICAgICAgIHmIHsBAQEBAQEBAQEBAQEBAQEBAQEBAQEBAQEBAQEBAQEBAQEBAQEBAQEBAQEBAQEBAQEBAQEBAQEBAQEBAQEBAQEBAQEBAQEBAQEBAQEBAQEBAQEBAQEBAQEBAQEBAQEBAQEBAQEBAQEBAQEBAQEBAQEBAQEBAQEBAQEBAQEBAQEBAQEBAQEBAQEBAQEBAQEBAQEBAQEBAQEBAQEBAQEB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6868" name="AutoShape 4" descr="data:image/jpeg;base64,/9j/4AAQSkZJRgABAQAAAQABAAD/2wCEAAkGBxASEBIREBQUEBEWFBUVFBYVEBoWFRATFxQWFxUSGRYYHCggGRooHRUUITEhJysuLi4vFyEzODQsNygtLisBCgoKDg0OGxAQGzYmICYvLCwsNTQsNCwsMDQ0LCwsLCwsMCwuLCwsLCw0NCwsLCwsLDQsLCwsLCwsLCwsLCwsLP/AABEIAKAA8AMBEQACEQEDEQH/xAAcAAEAAgMBAQEAAAAAAAAAAAAABAUCAwYBBwj/xABAEAACAgECBAMFBAcFCQEAAAABAgADEQQSBQYhMQcTUSJBYXFyFFKBoTJCkZKxssEjMzZz0RZDVGOTosPS0xX/xAAaAQEAAwEBAQAAAAAAAAAAAAAAAgMEBQEG/8QAMREBAAIBAgQDBgYCAwAAAAAAAAECAwQRBRIhMRNBUhQVMkJRoSI0cYGR4WFiwdHw/9oADAMBAAIRAxEAPwD7jAQEBAQEBAQEBAQEBAQEBAQEBAQEBAQEBAQEBAQEBAQEBAQEBAQEBAQEBAQEBAQEBAQEBAQEBAQEBAQEBAQEBAQEBAQEBAQEBAQEBAQEBAQEBAQEBAQEBAQEBAQEBAQEBAQEBAQEBAQEBAQEBAQEBAQEBAQEBAQEBAQEBAQEBAQEBAQEBAQEBAQEBAQEBAQEBAQEBAQEBAQEBAQEBAQEBAQEBAQEBAQEBAQEBAQEBAQEBAQEBAQEBAQEBAQEBAQEBAQEBAQEBA13WlR0Vm+QgVt/F7V7aTUP9Jq/rYJZFI9Uff8A6Qm8x8sq3U813p34drSPgKm/JbDLIwVn54QnLMfLKq1HihTX/faTWU/XUq/zMJdXQ2t8NolTbWRXvWWVHiroG7rcvzrB/lYz2eHZY84R9vxefRZ6bn/hr/73b9aMv9JXbQ5o8k667DPmu9FxbT3f3Ntdn0uCf2d5ntivX4oX0zUv8MpokFhAQEBAQEBAQEBAQEBAQEBAQEBAQPDAqddxR1YqABj3n3/GfLcS47mwZpxUrtt5z/7s24dLW9eaZQm4pb94D8JyLce1s/NEfpDRGlxx5I93Fbh2f8h/pPK8a1vr+0K74KR5IlnMWoX9ZT81E2Y+M6vzmP4ZL0iGC85XjoaktHoNwJ/Izq4OL5bd6xLJe/Kx+1aHUH+34bYD95dMWH7ygH8p29PxDJPbeGW2THafxY5/jdsv8OdBaoarzaM+jdvmrjInTpxHLHfqjfh+G8bx0VOo8MbVOar0f03VlCPxBM014nWelqsl+EW71ssOGafjOlIGBqa/umwMcfBjgiQyW0mX/WXuOuuwf7Q7bR3l0DFWrJ7q3dT6Tm3ryztE7uxjtNq7zGyRIpkBAQEBA+babnnVtxw8PIq8gWsmdp34Fe/vn1m6dNXwPE82fxp8TlfSZhaDMBAQEBAQGYDMBA8zA9gMxuMWAPfrI2rFu8bm+zDyE+6v7olPsuCfkj+IS57fV59nT7q/uiexpsMfJH8Q85pZLSo7KB+AlkY6R2iHjMGTge5gICAgICAgICAgIH5549wltXzBqNMjiprLiA5BO3FQbsCD7p2cd4pp4tLBevNl2dpwPknUcJa3X2akahaqLT5YRhvO3IyS56dJlyaiuaIpEbdV1cU4/wAW7k+WeC67jT322asp5ZTO7cwy+4gKisAoG385qy5KaaIrsopW2aZnd0I8H9R/x4/6Df8A1lHt9fSs9kn1PX8JLV6niAX50sP/ADT2NdE/IjOl2+ZX8A4trOHcTr0dl51NLOiH2y6kWYCsu4kqQSOmZZkx0zYpvEbSrpktjycszvC18ReZNY+uTh+lc0glFJVtrO9nqw6hRkdvjKtLhpGPxLRulqct5vGOrYPC/W4z/wDotv8Apsxn6vMz+OJ77dT0PfZL+ph4e8xatNc/D9U5uGXQFjuKWJnOGPVlPxjV4KTjjJSNkNNmtF/DsqubeMajV8RbSG/7LSthrXLlEGB1d8d8/wCkuwYqY8XPtvKnPktky8m+0LGrkPiVa79JrVf6bXUH8ypkJ1mGel6fZONJljrS7qPEjmKzSaesUnbbaxUN9xVALMPj1A/GZdHgjLeebtDRrM9sVI27y5rg/JGs1dKai3WunmDcAd9hwexJ3jHymvJrMeK01rT/AIZMeiyZKxa1kHW6vXcI1SobzemA5UsSrJnBBVidp6e6W1rj1WOZ5dlN75NLkiObdM8S7m+3U7WYA11noxH65kNDWPCtvHnKXELzGauz6yJxncfMuZOL6rU6/wCxaew1IG2eySu5gMszEdcD0nX0+HHiw+LeN5cHVZ8ubP4NJ2Sm5A1KjcusJcDP6LqP3t5x+yRjiGOZ2miVuF5IjeMnVjyJzNcTbVqGNirW1gYnLLs/SGfeMT3XaWsRFqdN52ecO1t5m1Mk77Rug6G/W8TvZPONKAFiFJ2opOAuARuPz9JdeuHSUieXeWTHfUa/JMc20Lr/AGDuXrXrGDfQw/MPKPeNJ6Wx/f8Apr9z5I61yz/H9uv4XRYlKJa3mOBhm+8fXrObktFrTNY2h2MFLUxxW87zCVILSAgICAgICB8KOoSnmlnuIrT7QfaboAGpwpz6ZInW25tL0Yu2bq+s85MDw3VkdQdPYQR2I2nrObi+OP1asnwy4LwE/Q1v1U/y2TbxLvH7s2k7S3+M/MOpoOn09DtUtiO7sh2s4BUBQw6gdT29RPNDirbebGrvau0Qw4P4UaS6mu67U23M6KxKFQvUZwCwY+/1nt9des7RUrpq2jebOT1nB6dLxqjT6Zi6Lfp+pYMd29SwyAO01VyTfBNrR9WW1IjNEVW/Mf8AiSv/AD6P4LK8X5X9pTy/mIfapyHTfGOA/wCI3/z7/wCUzsZfykfpDlY/zLqOYuXuFa+5yNQtOpBK2bXUEsOntI3c/KZcOfNhiOm8L8uHDlnvtLjOYeVG4aq3VaxXYsABXmuz5jaxyJvw6iM88tqMObBOGOaLNnNXELtVw7h+ou9pg99TN23H2NpI9SEP7J5p6Vx5r1r/AIl5qb2yYaWn/Ky5e5Y1uq09dlXECteMbA9masfqEBh2xKsupxY7zE06rMWmyZaxMXWuk8PtNTYtmt1Xm+0DtOEDnPQEsxLSu2vvavLjrssroKVtzZLbqvxT6a6onoPKQ/gHbMv4d1w2Z+J9MtZfUF4lQQCLa8H/AJi/6zkeHf6OzGWn1fIeK0MOKWoLPs7G5sWZI2bhkHI6jvid3Favs8TMb9Oz5vNSfa5iJ2693TnkXWWD+11pZT9bg/gXAMye3Yq/DjbZ4bmvH4svT95TtFy3p9PRqUqs87UNS4PUZC47BR2GcSq+qvkvWbRtG67HosWGl4pO9phTeGWtrS21HYKXRNmTjO0tkf8AcJq4nS1q1mHP4NlrS9q2nu+ls2Bk9B8ZxY6vpJmIjeWkayvp7a9e3tDr8p7y2+iMXrPmkCeJkBAQEBAQEDjudfD/AE3ESLGZqLwu3zFAO5fcGU/pflNODVWxRtHWFWTFF+q5bggOg+xFzjyBSXC4OAm3diU8/wCPmT5fw7K7kjk2vhq3Cu17vNKE71A27Aw6Y+qWZ9ROaYmY2Qx44pHRO5n5Y02vrCahSdpJR1OHQnvg/gOkjizWxzvV7kx1v3cM/gzTk7NXYo9DSpP7QR/CbPeNvSzzo4+q/wCVfDnS6K0XbnvtXO0sAFQ+oUe/4mUZtXfJXl7Qsx6atJ3beIciVW8QXXm51cOj7AqlcpjAz3908rqprj8PYtp4m/Pu7CZmhyGi5Frr4gdeLnLl3fYVXblwQRnv75qtq7Tj8PZmrpork590TjfhlpdRa9ostqd2LNjaylj3OCM/nLMWvvSOWY3V5NFS8777K/TeEdAbL6ixl9FrVCfxyZZPErbdKq44dXfrZ2V3LelfSjRlP7EDAAPVSP1gfX4zFGe8X8Tfq1zgpNOSY6OPs8Ka85r1ViD41gn9oIm2OJT51YZ4ZHlb7JnDPDHS1ur2W2WspBA6KMg5Hbr7vWRvxG9o2iNk8fDqVneZ3dFzHy5RrVUXAhlztdThlzjI+XQdJlwai+Gd6tOo01M8bWcyvhbpvfdafkqD+k2+87+mGL3VT1SvOYeUNPqyHYtXYBjcuPaA7bgehmfBrL4ekdYaNTocefrPSVGvhovY6lyvp5Q/9sflNM8Tn0sXuevrdFy5yvRoyzVl2ZgASxHYdcYAwJk1Gqvm2izdpdFTT7zXzQeKciaW1iyFqSepC4K5+k9vwl2LiGSkbT1hmz8Jw5J5o6IC+HKfrahiPQVAfxYy2eKT6WWOBV363+39r6nlupRSAzYqUqMgZIOM/wABMVtRa0zM+bq4tLXHWtYnsvBKGp7AQEBAQEBAQECPr9YlNb22HCIpZiBnAHfpA1jiNW5lLBSqo7FvZAFm7b1P0tAyGtrywLABVVixICYbODu7e4wNp1NeVG9ct1Ubhlh8B74EY8Tq87ycgsKzYxyNqAMAQxz0PWBLrtUqGBBU9cg5BHzgYHVV7DZvU1gElgwKgDuciBWNzFSApIsUMU2lqyoZXYKHyemMkfGBI1fF6q9vdgxQArgqd9grXrnHcwJtdysSFZSVOGAIJU+hx2geHU1+17a+z+n7Q9j6vT8YHjausBSXQBv0cuBu+XrA0a/iSVNWjB2ezdtVELE7QC3b5iBvr1KE7Qw34ztyNwHxXuIHh1lW0N5ibScA7xgn0znvAwu11ShvaVivQqrAtn7uPXqP2wN1VyMSFZSVOGAYEqfQj3QNkBAQEBAQEBAQEBAQECDxvQm/T3Ug7TYjIDjOCR3gVCcDve1bbvKBD0ZVSzArStozkqOpNvbHTHeBEp5VuRRhqyVWkBcsFby3uYqSBkDFowevUdoG6rlhhkjyl66QqFDYQUWM7KCevZun9IGleVbtu0tV7CbVOCfPPnrbmwY6Z24PU98wLSjhFo0+pTNavczsF2lqqyygbcEDcOmT0HcwMNLwE/ZtTTaQvnlz7J3bAyBe+FyemewgeNwzVWVV1X+Rit6Wyu4+b5bAklSMLkDt16nvAh1cr2KykNWAGBwAegGr8/A6fd6fOBO5c4I+nYl/LbC7A4LF7FDFgWB6L3PQZ6k9YENOXLgoX+wJrdWVtrbtQFtNm2046d/du69fhA1W8p2Mlg3VhnqvUDB21vbcLAF6fojGM/lAs+PcJe6zTugRhV5mVd2TdvCgEMgJGMQIeq5Yd93tIhay5iwBJC20+WADjrg9YGei5eYPU9i0gKzs6ruYPuqWsH2h36dsDAx3gU3DuG22Nt8rbk53sWHkpXqBaKyprGScnrubtA6DgXB7arrLbCntIE9joDix33bdoCj28Y6+/rAvoCAgICAgICAgICAgICAgICAgICAgICAgICAgIHmIHsBAQEBAQEBAQEBAQEBAQEBAQEBAQEBAQEBAQEBAQEBAQEBAQEBAQEBAQEBAQEBAQEBAQEBAQEBAQEBAQEBAQEBAQEBAQEBAQEBAQEBAQEBAQEBAQEBAQEBAQEBAQEBAQEBAQEBAQEBAQEBAQEBAQEBAQEBAQEBAQEBAQEBAQEBAQEBAQEBAQEBAQEBAQEBAQEBAQEBAQEBAQEBAQEB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6" name="Picture 2" descr="BASF CHILE S.A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286" y="2636912"/>
            <a:ext cx="2357864" cy="151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38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0125"/>
            <a:ext cx="9144000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"/>
          <a:stretch/>
        </p:blipFill>
        <p:spPr>
          <a:xfrm>
            <a:off x="0" y="188640"/>
            <a:ext cx="6539930" cy="1000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335" y="842487"/>
            <a:ext cx="5571977" cy="592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0125"/>
            <a:ext cx="9144000" cy="4857750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00125"/>
            <a:ext cx="2880320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980728"/>
            <a:ext cx="9189998" cy="501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32"/>
          <a:stretch/>
        </p:blipFill>
        <p:spPr>
          <a:xfrm>
            <a:off x="480136" y="620688"/>
            <a:ext cx="8268701" cy="61435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0125"/>
            <a:ext cx="9144000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0"/>
            <a:ext cx="7620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0125"/>
            <a:ext cx="9144000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"/>
          <a:stretch/>
        </p:blipFill>
        <p:spPr>
          <a:xfrm>
            <a:off x="0" y="188640"/>
            <a:ext cx="6482780" cy="1000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3074" name="Picture 2" descr="b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33" y="980728"/>
            <a:ext cx="7414267" cy="185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33" y="2924944"/>
            <a:ext cx="7414267" cy="185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b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33" y="4869160"/>
            <a:ext cx="7414267" cy="185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755576" y="5469031"/>
            <a:ext cx="64807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Posterior </a:t>
            </a:r>
            <a:r>
              <a:rPr lang="es-C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a la presentación de G4: Explicación de los cambios que trae en estándares de </a:t>
            </a:r>
            <a:r>
              <a:rPr lang="es-CL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transparencia</a:t>
            </a:r>
            <a:endParaRPr lang="es-CL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 Extra Bold" pitchFamily="34" charset="0"/>
            </a:endParaRPr>
          </a:p>
          <a:p>
            <a:r>
              <a:rPr lang="es-CL" dirty="0"/>
              <a:t/>
            </a:r>
            <a:br>
              <a:rPr lang="es-CL" dirty="0"/>
            </a:br>
            <a:endParaRPr lang="es-CL" dirty="0"/>
          </a:p>
        </p:txBody>
      </p:sp>
      <p:sp>
        <p:nvSpPr>
          <p:cNvPr id="10" name="9 CuadroTexto"/>
          <p:cNvSpPr txBox="1"/>
          <p:nvPr/>
        </p:nvSpPr>
        <p:spPr>
          <a:xfrm>
            <a:off x="755576" y="3501008"/>
            <a:ext cx="64807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Empresas </a:t>
            </a:r>
            <a:r>
              <a:rPr lang="es-C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y </a:t>
            </a:r>
            <a:r>
              <a:rPr lang="es-CL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Derechos Humanos</a:t>
            </a:r>
            <a:endParaRPr lang="es-CL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 Extra Bold" pitchFamily="34" charset="0"/>
            </a:endParaRPr>
          </a:p>
          <a:p>
            <a:r>
              <a:rPr lang="es-CL" sz="1600" dirty="0"/>
              <a:t/>
            </a:r>
            <a:br>
              <a:rPr lang="es-CL" sz="1600" dirty="0"/>
            </a:br>
            <a:r>
              <a:rPr lang="es-CL" dirty="0"/>
              <a:t/>
            </a:r>
            <a:br>
              <a:rPr lang="es-CL" dirty="0"/>
            </a:br>
            <a:endParaRPr lang="es-CL" dirty="0"/>
          </a:p>
        </p:txBody>
      </p:sp>
      <p:sp>
        <p:nvSpPr>
          <p:cNvPr id="11" name="10 CuadroTexto"/>
          <p:cNvSpPr txBox="1"/>
          <p:nvPr/>
        </p:nvSpPr>
        <p:spPr>
          <a:xfrm>
            <a:off x="755576" y="1570147"/>
            <a:ext cx="64807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The</a:t>
            </a:r>
            <a:r>
              <a:rPr lang="es-C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 CEO </a:t>
            </a:r>
            <a:r>
              <a:rPr lang="es-CL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Water</a:t>
            </a:r>
            <a:r>
              <a:rPr lang="es-C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 Mandate: “De la sensibilización al compromiso”</a:t>
            </a:r>
            <a:endParaRPr lang="es-CL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 Extra Bold" pitchFamily="34" charset="0"/>
            </a:endParaRPr>
          </a:p>
          <a:p>
            <a:r>
              <a:rPr lang="es-CL" sz="1600" dirty="0"/>
              <a:t/>
            </a:r>
            <a:br>
              <a:rPr lang="es-CL" sz="1600" dirty="0"/>
            </a:br>
            <a:r>
              <a:rPr lang="es-CL" dirty="0"/>
              <a:t/>
            </a:r>
            <a:br>
              <a:rPr lang="es-CL" dirty="0"/>
            </a:b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6192"/>
            <a:ext cx="9144000" cy="486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114300"/>
            <a:ext cx="741045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74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"/>
          <a:stretch/>
        </p:blipFill>
        <p:spPr>
          <a:xfrm>
            <a:off x="0" y="196627"/>
            <a:ext cx="6516216" cy="1000125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6" b="6245"/>
          <a:stretch/>
        </p:blipFill>
        <p:spPr>
          <a:xfrm>
            <a:off x="1205175" y="908720"/>
            <a:ext cx="7327265" cy="59046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"/>
          <a:stretch/>
        </p:blipFill>
        <p:spPr>
          <a:xfrm>
            <a:off x="0" y="188640"/>
            <a:ext cx="6520880" cy="1000125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1702640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"/>
          <a:stretch/>
        </p:blipFill>
        <p:spPr>
          <a:xfrm>
            <a:off x="11088" y="3148955"/>
            <a:ext cx="6520880" cy="1000125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05" y="3789040"/>
            <a:ext cx="3537771" cy="2996952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708" y="4653136"/>
            <a:ext cx="4250748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51995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539552" y="2060848"/>
            <a:ext cx="252028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Informe donde se muestra el desempeño </a:t>
            </a:r>
            <a:r>
              <a:rPr lang="es-CL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 los resultados alcanzados por las Empresas adheridas a la Red de Pacto Global en </a:t>
            </a:r>
            <a:r>
              <a:rPr lang="es-CL" sz="24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Chile, en cuanto a la utilización de los Diez Principios.</a:t>
            </a:r>
            <a:endParaRPr lang="es-CL" sz="2400" baseline="30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406" y="0"/>
            <a:ext cx="6823188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23" y="0"/>
            <a:ext cx="75965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3883"/>
            <a:ext cx="9144000" cy="485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"/>
          <a:stretch/>
        </p:blipFill>
        <p:spPr>
          <a:xfrm>
            <a:off x="0" y="190023"/>
            <a:ext cx="6516216" cy="1000125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56778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15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4" y="116632"/>
            <a:ext cx="9144000" cy="64903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2" y="1528911"/>
            <a:ext cx="8410575" cy="4924425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"/>
          <a:stretch/>
        </p:blipFill>
        <p:spPr>
          <a:xfrm>
            <a:off x="0" y="214449"/>
            <a:ext cx="6529604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64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"/>
          <a:stretch/>
        </p:blipFill>
        <p:spPr>
          <a:xfrm>
            <a:off x="0" y="188640"/>
            <a:ext cx="6520880" cy="1000125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65" y="966787"/>
            <a:ext cx="7859391" cy="555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15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6192"/>
            <a:ext cx="9144000" cy="486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14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6192"/>
            <a:ext cx="9144000" cy="486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45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"/>
          <a:stretch/>
        </p:blipFill>
        <p:spPr>
          <a:xfrm>
            <a:off x="0" y="184404"/>
            <a:ext cx="6339905" cy="1390650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654" y="1068249"/>
            <a:ext cx="5271666" cy="4448983"/>
          </a:xfrm>
          <a:prstGeom prst="rect">
            <a:avLst/>
          </a:prstGeom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74" y="5731718"/>
            <a:ext cx="7296150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15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5533"/>
            <a:ext cx="9144000" cy="5495835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"/>
          <a:stretch/>
        </p:blipFill>
        <p:spPr>
          <a:xfrm>
            <a:off x="0" y="196627"/>
            <a:ext cx="6520880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15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03" b="8081"/>
          <a:stretch/>
        </p:blipFill>
        <p:spPr>
          <a:xfrm>
            <a:off x="-4161" y="1143001"/>
            <a:ext cx="9184673" cy="527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15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27" y="1196752"/>
            <a:ext cx="8894769" cy="51397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6372200" y="6525344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400" b="1" dirty="0" smtClean="0"/>
              <a:t>*Sujeto a cambios</a:t>
            </a:r>
            <a:endParaRPr lang="es-CL" sz="1400" b="1" dirty="0"/>
          </a:p>
        </p:txBody>
      </p:sp>
    </p:spTree>
    <p:extLst>
      <p:ext uri="{BB962C8B-B14F-4D97-AF65-F5344CB8AC3E}">
        <p14:creationId xmlns:p14="http://schemas.microsoft.com/office/powerpoint/2010/main" val="32472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206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62956" y="1840298"/>
            <a:ext cx="6205388" cy="1819000"/>
          </a:xfrm>
          <a:prstGeom prst="rect">
            <a:avLst/>
          </a:prstGeom>
        </p:spPr>
      </p:pic>
      <p:pic>
        <p:nvPicPr>
          <p:cNvPr id="6" name="Picture 5" descr="iconos_pilares2014-04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050655"/>
            <a:ext cx="1839664" cy="1839664"/>
          </a:xfrm>
          <a:prstGeom prst="rect">
            <a:avLst/>
          </a:prstGeom>
        </p:spPr>
      </p:pic>
      <p:pic>
        <p:nvPicPr>
          <p:cNvPr id="8" name="Picture 7" descr="iconos_pilares2014-0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56" y="5050655"/>
            <a:ext cx="1839664" cy="1839664"/>
          </a:xfrm>
          <a:prstGeom prst="rect">
            <a:avLst/>
          </a:prstGeom>
        </p:spPr>
      </p:pic>
      <p:pic>
        <p:nvPicPr>
          <p:cNvPr id="10" name="Picture 9" descr="iconos_pilares2014-03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5050655"/>
            <a:ext cx="1839664" cy="1839664"/>
          </a:xfrm>
          <a:prstGeom prst="rect">
            <a:avLst/>
          </a:prstGeom>
        </p:spPr>
      </p:pic>
      <p:pic>
        <p:nvPicPr>
          <p:cNvPr id="11" name="Picture 10" descr="iconospilarespg-flat-04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050655"/>
            <a:ext cx="1839664" cy="183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25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63"/>
          <a:stretch/>
        </p:blipFill>
        <p:spPr>
          <a:xfrm>
            <a:off x="48420" y="299163"/>
            <a:ext cx="9047159" cy="644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08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81" y="2708683"/>
            <a:ext cx="8748838" cy="133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59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139"/>
            <a:ext cx="9144000" cy="59277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219455"/>
            <a:ext cx="9144000" cy="241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05" y="620688"/>
            <a:ext cx="8334859" cy="2430684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05" y="3068960"/>
            <a:ext cx="8262851" cy="367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26098"/>
            <a:ext cx="8280920" cy="3010557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198088"/>
            <a:ext cx="8352928" cy="241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4632</TotalTime>
  <Words>70</Words>
  <Application>Microsoft Office PowerPoint</Application>
  <PresentationFormat>Presentación en pantalla (4:3)</PresentationFormat>
  <Paragraphs>8</Paragraphs>
  <Slides>35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3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tmp_aquiroga</dc:creator>
  <cp:lastModifiedBy>iris.delrio</cp:lastModifiedBy>
  <cp:revision>368</cp:revision>
  <cp:lastPrinted>2014-01-08T18:35:18Z</cp:lastPrinted>
  <dcterms:created xsi:type="dcterms:W3CDTF">2013-02-28T13:03:07Z</dcterms:created>
  <dcterms:modified xsi:type="dcterms:W3CDTF">2014-08-04T23:06:09Z</dcterms:modified>
</cp:coreProperties>
</file>