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36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4902" autoAdjust="0"/>
  </p:normalViewPr>
  <p:slideViewPr>
    <p:cSldViewPr>
      <p:cViewPr varScale="1">
        <p:scale>
          <a:sx n="88" d="100"/>
          <a:sy n="88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13-06-2014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13/06/2014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11 Imagen" descr="transelec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784" y="1814736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uab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mducci</cp:lastModifiedBy>
  <cp:revision>359</cp:revision>
  <cp:lastPrinted>2014-01-08T18:35:18Z</cp:lastPrinted>
  <dcterms:created xsi:type="dcterms:W3CDTF">2013-02-28T13:03:07Z</dcterms:created>
  <dcterms:modified xsi:type="dcterms:W3CDTF">2014-06-13T13:28:06Z</dcterms:modified>
</cp:coreProperties>
</file>